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5" r:id="rId6"/>
    <p:sldId id="266" r:id="rId7"/>
    <p:sldId id="260" r:id="rId8"/>
    <p:sldId id="261" r:id="rId9"/>
    <p:sldId id="262" r:id="rId10"/>
    <p:sldId id="263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54" autoAdjust="0"/>
    <p:restoredTop sz="94660"/>
  </p:normalViewPr>
  <p:slideViewPr>
    <p:cSldViewPr snapToGrid="0" snapToObjects="1">
      <p:cViewPr>
        <p:scale>
          <a:sx n="66" d="100"/>
          <a:sy n="66" d="100"/>
        </p:scale>
        <p:origin x="1116" y="-2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1A61B0-E1B8-4DAA-9D74-BDD8A2EB8D16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C4A2E8B-C79D-404E-B2CA-D44C112F4930}">
      <dgm:prSet/>
      <dgm:spPr/>
      <dgm:t>
        <a:bodyPr/>
        <a:lstStyle/>
        <a:p>
          <a:pPr>
            <a:defRPr b="1"/>
          </a:pPr>
          <a:r>
            <a:rPr lang="en-US" b="1"/>
            <a:t>Microcontroller layer :</a:t>
          </a:r>
          <a:endParaRPr lang="en-US"/>
        </a:p>
      </dgm:t>
    </dgm:pt>
    <dgm:pt modelId="{93658949-3A80-42B9-BE8A-83127088B0B4}" type="parTrans" cxnId="{F4F5C684-FE9F-4336-8E0A-1D194E882772}">
      <dgm:prSet/>
      <dgm:spPr/>
      <dgm:t>
        <a:bodyPr/>
        <a:lstStyle/>
        <a:p>
          <a:endParaRPr lang="en-US"/>
        </a:p>
      </dgm:t>
    </dgm:pt>
    <dgm:pt modelId="{F8BCD24C-3D98-4E23-B6E0-22E7BA3B2E56}" type="sibTrans" cxnId="{F4F5C684-FE9F-4336-8E0A-1D194E882772}">
      <dgm:prSet/>
      <dgm:spPr/>
      <dgm:t>
        <a:bodyPr/>
        <a:lstStyle/>
        <a:p>
          <a:endParaRPr lang="en-US"/>
        </a:p>
      </dgm:t>
    </dgm:pt>
    <dgm:pt modelId="{CD81B4E6-1067-4E4C-9199-E89A5C9F2D02}">
      <dgm:prSet/>
      <dgm:spPr/>
      <dgm:t>
        <a:bodyPr/>
        <a:lstStyle/>
        <a:p>
          <a:r>
            <a:rPr lang="en-US" b="1" dirty="0"/>
            <a:t>Platform: </a:t>
          </a:r>
          <a:r>
            <a:rPr lang="en-US" dirty="0"/>
            <a:t>Arduino IDE</a:t>
          </a:r>
        </a:p>
      </dgm:t>
    </dgm:pt>
    <dgm:pt modelId="{89277902-6457-4A71-AEC6-3F83AC42DFB8}" type="parTrans" cxnId="{458762F1-E4EE-49AA-A0B8-FF698D6BFD30}">
      <dgm:prSet/>
      <dgm:spPr/>
      <dgm:t>
        <a:bodyPr/>
        <a:lstStyle/>
        <a:p>
          <a:endParaRPr lang="en-US"/>
        </a:p>
      </dgm:t>
    </dgm:pt>
    <dgm:pt modelId="{701ECAE9-906C-4743-BA41-D5CE14233244}" type="sibTrans" cxnId="{458762F1-E4EE-49AA-A0B8-FF698D6BFD30}">
      <dgm:prSet/>
      <dgm:spPr/>
      <dgm:t>
        <a:bodyPr/>
        <a:lstStyle/>
        <a:p>
          <a:endParaRPr lang="en-US"/>
        </a:p>
      </dgm:t>
    </dgm:pt>
    <dgm:pt modelId="{9E031FB7-B4E9-490B-AF1F-4053D6904123}">
      <dgm:prSet/>
      <dgm:spPr/>
      <dgm:t>
        <a:bodyPr/>
        <a:lstStyle/>
        <a:p>
          <a:r>
            <a:rPr lang="en-IN" b="1" dirty="0"/>
            <a:t>Language: </a:t>
          </a:r>
          <a:r>
            <a:rPr lang="en-IN" dirty="0"/>
            <a:t>C/C++ (Arduino Sketch)</a:t>
          </a:r>
          <a:endParaRPr lang="en-US" dirty="0"/>
        </a:p>
      </dgm:t>
    </dgm:pt>
    <dgm:pt modelId="{E863CB20-0116-4793-838F-F7EBFDF8C761}" type="parTrans" cxnId="{8364C358-4ED7-4803-82B6-6721B9B36F98}">
      <dgm:prSet/>
      <dgm:spPr/>
      <dgm:t>
        <a:bodyPr/>
        <a:lstStyle/>
        <a:p>
          <a:endParaRPr lang="en-US"/>
        </a:p>
      </dgm:t>
    </dgm:pt>
    <dgm:pt modelId="{6D8E1C84-D672-4021-BFC1-4DFCB1B5CFAD}" type="sibTrans" cxnId="{8364C358-4ED7-4803-82B6-6721B9B36F98}">
      <dgm:prSet/>
      <dgm:spPr/>
      <dgm:t>
        <a:bodyPr/>
        <a:lstStyle/>
        <a:p>
          <a:endParaRPr lang="en-US"/>
        </a:p>
      </dgm:t>
    </dgm:pt>
    <dgm:pt modelId="{5A7A70CB-22BC-4FC1-93EF-76F5EE52ACD1}">
      <dgm:prSet/>
      <dgm:spPr/>
      <dgm:t>
        <a:bodyPr/>
        <a:lstStyle/>
        <a:p>
          <a:pPr>
            <a:defRPr b="1"/>
          </a:pPr>
          <a:r>
            <a:rPr lang="en-IN" b="1"/>
            <a:t>Raspberry Pi layer :</a:t>
          </a:r>
          <a:endParaRPr lang="en-US"/>
        </a:p>
      </dgm:t>
    </dgm:pt>
    <dgm:pt modelId="{B34E10E9-E1FA-45CD-BCC1-4858BD9277E4}" type="parTrans" cxnId="{05CA6726-3B36-4A94-AD28-2A4044F48E9E}">
      <dgm:prSet/>
      <dgm:spPr/>
      <dgm:t>
        <a:bodyPr/>
        <a:lstStyle/>
        <a:p>
          <a:endParaRPr lang="en-US"/>
        </a:p>
      </dgm:t>
    </dgm:pt>
    <dgm:pt modelId="{4CCB8A44-CF00-4B35-9BA0-DB5AEA40273C}" type="sibTrans" cxnId="{05CA6726-3B36-4A94-AD28-2A4044F48E9E}">
      <dgm:prSet/>
      <dgm:spPr/>
      <dgm:t>
        <a:bodyPr/>
        <a:lstStyle/>
        <a:p>
          <a:endParaRPr lang="en-US"/>
        </a:p>
      </dgm:t>
    </dgm:pt>
    <dgm:pt modelId="{42CFE556-9695-4986-9A27-6D454B543DA8}">
      <dgm:prSet/>
      <dgm:spPr/>
      <dgm:t>
        <a:bodyPr/>
        <a:lstStyle/>
        <a:p>
          <a:r>
            <a:rPr lang="en-IN" b="1" dirty="0"/>
            <a:t>Operating System: </a:t>
          </a:r>
          <a:r>
            <a:rPr lang="en-IN" dirty="0"/>
            <a:t>Raspberry Pi OS</a:t>
          </a:r>
          <a:endParaRPr lang="en-US" dirty="0"/>
        </a:p>
      </dgm:t>
    </dgm:pt>
    <dgm:pt modelId="{6DE54E70-63AA-4C3D-BFFD-C74113B47A78}" type="parTrans" cxnId="{F89626FC-3D92-4017-A034-B750A8C76471}">
      <dgm:prSet/>
      <dgm:spPr/>
      <dgm:t>
        <a:bodyPr/>
        <a:lstStyle/>
        <a:p>
          <a:endParaRPr lang="en-US"/>
        </a:p>
      </dgm:t>
    </dgm:pt>
    <dgm:pt modelId="{60338868-5F3B-4DC0-BDFD-8849B5FDE13C}" type="sibTrans" cxnId="{F89626FC-3D92-4017-A034-B750A8C76471}">
      <dgm:prSet/>
      <dgm:spPr/>
      <dgm:t>
        <a:bodyPr/>
        <a:lstStyle/>
        <a:p>
          <a:endParaRPr lang="en-US"/>
        </a:p>
      </dgm:t>
    </dgm:pt>
    <dgm:pt modelId="{E05BB16B-57B3-4D30-8900-11376445A866}">
      <dgm:prSet/>
      <dgm:spPr/>
      <dgm:t>
        <a:bodyPr/>
        <a:lstStyle/>
        <a:p>
          <a:r>
            <a:rPr lang="en-IN" b="1" dirty="0"/>
            <a:t>Programming Language: </a:t>
          </a:r>
          <a:r>
            <a:rPr lang="en-IN" dirty="0"/>
            <a:t>Python</a:t>
          </a:r>
          <a:endParaRPr lang="en-US" dirty="0"/>
        </a:p>
      </dgm:t>
    </dgm:pt>
    <dgm:pt modelId="{111F8C62-0A0D-4CE5-A4F6-7D853270B945}" type="parTrans" cxnId="{F0148B7C-CB97-4CA1-8525-210FDFD1A5D0}">
      <dgm:prSet/>
      <dgm:spPr/>
      <dgm:t>
        <a:bodyPr/>
        <a:lstStyle/>
        <a:p>
          <a:endParaRPr lang="en-US"/>
        </a:p>
      </dgm:t>
    </dgm:pt>
    <dgm:pt modelId="{90D394C3-A52D-4422-94CB-27B0EB93EEF1}" type="sibTrans" cxnId="{F0148B7C-CB97-4CA1-8525-210FDFD1A5D0}">
      <dgm:prSet/>
      <dgm:spPr/>
      <dgm:t>
        <a:bodyPr/>
        <a:lstStyle/>
        <a:p>
          <a:endParaRPr lang="en-US"/>
        </a:p>
      </dgm:t>
    </dgm:pt>
    <dgm:pt modelId="{27C8DA53-F51D-4D2C-816D-F15C693BEF8C}">
      <dgm:prSet/>
      <dgm:spPr/>
      <dgm:t>
        <a:bodyPr/>
        <a:lstStyle/>
        <a:p>
          <a:pPr>
            <a:defRPr b="1"/>
          </a:pPr>
          <a:r>
            <a:rPr lang="en-IN" b="1"/>
            <a:t>AI/ML component :</a:t>
          </a:r>
          <a:endParaRPr lang="en-US"/>
        </a:p>
      </dgm:t>
    </dgm:pt>
    <dgm:pt modelId="{15FF33D0-F053-4BA4-B936-E3F4A6656284}" type="parTrans" cxnId="{4CEA737F-8A85-4D51-BCDF-A0E61122E24A}">
      <dgm:prSet/>
      <dgm:spPr/>
      <dgm:t>
        <a:bodyPr/>
        <a:lstStyle/>
        <a:p>
          <a:endParaRPr lang="en-US"/>
        </a:p>
      </dgm:t>
    </dgm:pt>
    <dgm:pt modelId="{21159DF3-4787-462F-AE79-1944BD5A85D2}" type="sibTrans" cxnId="{4CEA737F-8A85-4D51-BCDF-A0E61122E24A}">
      <dgm:prSet/>
      <dgm:spPr/>
      <dgm:t>
        <a:bodyPr/>
        <a:lstStyle/>
        <a:p>
          <a:endParaRPr lang="en-US"/>
        </a:p>
      </dgm:t>
    </dgm:pt>
    <dgm:pt modelId="{FD988285-AEEA-4215-9946-4547D451B583}">
      <dgm:prSet/>
      <dgm:spPr/>
      <dgm:t>
        <a:bodyPr/>
        <a:lstStyle/>
        <a:p>
          <a:r>
            <a:rPr lang="en-IN" dirty="0"/>
            <a:t> </a:t>
          </a:r>
          <a:r>
            <a:rPr lang="en-US" b="1" dirty="0"/>
            <a:t>Model Used: </a:t>
          </a:r>
          <a:r>
            <a:rPr lang="en-US" b="0" dirty="0" err="1"/>
            <a:t>ResNet</a:t>
          </a:r>
          <a:r>
            <a:rPr lang="en-US" b="0" dirty="0"/>
            <a:t> 50</a:t>
          </a:r>
        </a:p>
      </dgm:t>
    </dgm:pt>
    <dgm:pt modelId="{ECCA6F9B-E863-46E4-8866-62F944CF0041}" type="parTrans" cxnId="{4259E6B6-DDC0-46A2-8594-1FB6E070BBBA}">
      <dgm:prSet/>
      <dgm:spPr/>
      <dgm:t>
        <a:bodyPr/>
        <a:lstStyle/>
        <a:p>
          <a:endParaRPr lang="en-US"/>
        </a:p>
      </dgm:t>
    </dgm:pt>
    <dgm:pt modelId="{B3B271AB-969D-481D-8250-699675356063}" type="sibTrans" cxnId="{4259E6B6-DDC0-46A2-8594-1FB6E070BBBA}">
      <dgm:prSet/>
      <dgm:spPr/>
      <dgm:t>
        <a:bodyPr/>
        <a:lstStyle/>
        <a:p>
          <a:endParaRPr lang="en-US"/>
        </a:p>
      </dgm:t>
    </dgm:pt>
    <dgm:pt modelId="{51E16F82-9A99-41B5-A344-6D248E325F5E}" type="pres">
      <dgm:prSet presAssocID="{981A61B0-E1B8-4DAA-9D74-BDD8A2EB8D16}" presName="linear" presStyleCnt="0">
        <dgm:presLayoutVars>
          <dgm:dir/>
          <dgm:animLvl val="lvl"/>
          <dgm:resizeHandles val="exact"/>
        </dgm:presLayoutVars>
      </dgm:prSet>
      <dgm:spPr/>
    </dgm:pt>
    <dgm:pt modelId="{E0F1F147-06A1-4BC3-A18A-66B476A820FA}" type="pres">
      <dgm:prSet presAssocID="{8C4A2E8B-C79D-404E-B2CA-D44C112F4930}" presName="parentLin" presStyleCnt="0"/>
      <dgm:spPr/>
    </dgm:pt>
    <dgm:pt modelId="{82B04FD4-DD57-4A3D-820F-1D530868543B}" type="pres">
      <dgm:prSet presAssocID="{8C4A2E8B-C79D-404E-B2CA-D44C112F4930}" presName="parentLeftMargin" presStyleLbl="node1" presStyleIdx="0" presStyleCnt="3"/>
      <dgm:spPr/>
    </dgm:pt>
    <dgm:pt modelId="{19D9BFD0-0E69-495F-AE54-06DD0B8EEF95}" type="pres">
      <dgm:prSet presAssocID="{8C4A2E8B-C79D-404E-B2CA-D44C112F493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9D46B01-1F8A-4CF0-AE9B-9AF89A4F141D}" type="pres">
      <dgm:prSet presAssocID="{8C4A2E8B-C79D-404E-B2CA-D44C112F4930}" presName="negativeSpace" presStyleCnt="0"/>
      <dgm:spPr/>
    </dgm:pt>
    <dgm:pt modelId="{24B79B88-A797-4297-B6E7-FE1FCC0B5662}" type="pres">
      <dgm:prSet presAssocID="{8C4A2E8B-C79D-404E-B2CA-D44C112F4930}" presName="childText" presStyleLbl="conFgAcc1" presStyleIdx="0" presStyleCnt="3">
        <dgm:presLayoutVars>
          <dgm:bulletEnabled val="1"/>
        </dgm:presLayoutVars>
      </dgm:prSet>
      <dgm:spPr/>
    </dgm:pt>
    <dgm:pt modelId="{874B14B5-4907-414B-B1F7-C2B2D7011BFF}" type="pres">
      <dgm:prSet presAssocID="{F8BCD24C-3D98-4E23-B6E0-22E7BA3B2E56}" presName="spaceBetweenRectangles" presStyleCnt="0"/>
      <dgm:spPr/>
    </dgm:pt>
    <dgm:pt modelId="{2C9D8FD7-C866-478D-9A61-99B239C1A2E2}" type="pres">
      <dgm:prSet presAssocID="{5A7A70CB-22BC-4FC1-93EF-76F5EE52ACD1}" presName="parentLin" presStyleCnt="0"/>
      <dgm:spPr/>
    </dgm:pt>
    <dgm:pt modelId="{94A0DA5E-8DA3-428E-B2BD-2DBD63D10FE0}" type="pres">
      <dgm:prSet presAssocID="{5A7A70CB-22BC-4FC1-93EF-76F5EE52ACD1}" presName="parentLeftMargin" presStyleLbl="node1" presStyleIdx="0" presStyleCnt="3"/>
      <dgm:spPr/>
    </dgm:pt>
    <dgm:pt modelId="{FCC6327D-DFEC-4DFC-A2F8-F6763A0D50C1}" type="pres">
      <dgm:prSet presAssocID="{5A7A70CB-22BC-4FC1-93EF-76F5EE52ACD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A176F1C-7899-4B44-9D34-B7693270DDA1}" type="pres">
      <dgm:prSet presAssocID="{5A7A70CB-22BC-4FC1-93EF-76F5EE52ACD1}" presName="negativeSpace" presStyleCnt="0"/>
      <dgm:spPr/>
    </dgm:pt>
    <dgm:pt modelId="{E4B5E931-454B-47DD-A4FA-510D12A56E45}" type="pres">
      <dgm:prSet presAssocID="{5A7A70CB-22BC-4FC1-93EF-76F5EE52ACD1}" presName="childText" presStyleLbl="conFgAcc1" presStyleIdx="1" presStyleCnt="3">
        <dgm:presLayoutVars>
          <dgm:bulletEnabled val="1"/>
        </dgm:presLayoutVars>
      </dgm:prSet>
      <dgm:spPr/>
    </dgm:pt>
    <dgm:pt modelId="{E7A02D1E-D5BE-47D7-BCFD-A06974F528C8}" type="pres">
      <dgm:prSet presAssocID="{4CCB8A44-CF00-4B35-9BA0-DB5AEA40273C}" presName="spaceBetweenRectangles" presStyleCnt="0"/>
      <dgm:spPr/>
    </dgm:pt>
    <dgm:pt modelId="{DC792485-4B1A-4DBA-A30C-65C55875DB85}" type="pres">
      <dgm:prSet presAssocID="{27C8DA53-F51D-4D2C-816D-F15C693BEF8C}" presName="parentLin" presStyleCnt="0"/>
      <dgm:spPr/>
    </dgm:pt>
    <dgm:pt modelId="{C8B8FD22-945C-4E91-B15F-E9A6B6F1F9D6}" type="pres">
      <dgm:prSet presAssocID="{27C8DA53-F51D-4D2C-816D-F15C693BEF8C}" presName="parentLeftMargin" presStyleLbl="node1" presStyleIdx="1" presStyleCnt="3"/>
      <dgm:spPr/>
    </dgm:pt>
    <dgm:pt modelId="{A4330B3E-8C47-4F85-A098-F94EA0CD5907}" type="pres">
      <dgm:prSet presAssocID="{27C8DA53-F51D-4D2C-816D-F15C693BEF8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979D244-9B79-40FE-B0A2-D59187C88060}" type="pres">
      <dgm:prSet presAssocID="{27C8DA53-F51D-4D2C-816D-F15C693BEF8C}" presName="negativeSpace" presStyleCnt="0"/>
      <dgm:spPr/>
    </dgm:pt>
    <dgm:pt modelId="{B684AEF1-0036-4F9C-A6C8-8E88D3974787}" type="pres">
      <dgm:prSet presAssocID="{27C8DA53-F51D-4D2C-816D-F15C693BEF8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9E951800-BCEF-4941-8BA6-5DC5EC1E4756}" type="presOf" srcId="{981A61B0-E1B8-4DAA-9D74-BDD8A2EB8D16}" destId="{51E16F82-9A99-41B5-A344-6D248E325F5E}" srcOrd="0" destOrd="0" presId="urn:microsoft.com/office/officeart/2005/8/layout/list1"/>
    <dgm:cxn modelId="{4E028D04-96C7-46E3-8D6A-52B4AE9BF78D}" type="presOf" srcId="{5A7A70CB-22BC-4FC1-93EF-76F5EE52ACD1}" destId="{94A0DA5E-8DA3-428E-B2BD-2DBD63D10FE0}" srcOrd="0" destOrd="0" presId="urn:microsoft.com/office/officeart/2005/8/layout/list1"/>
    <dgm:cxn modelId="{05CA6726-3B36-4A94-AD28-2A4044F48E9E}" srcId="{981A61B0-E1B8-4DAA-9D74-BDD8A2EB8D16}" destId="{5A7A70CB-22BC-4FC1-93EF-76F5EE52ACD1}" srcOrd="1" destOrd="0" parTransId="{B34E10E9-E1FA-45CD-BCC1-4858BD9277E4}" sibTransId="{4CCB8A44-CF00-4B35-9BA0-DB5AEA40273C}"/>
    <dgm:cxn modelId="{1B9BC42A-9B8E-4D35-BF3E-22D90BAC48D5}" type="presOf" srcId="{8C4A2E8B-C79D-404E-B2CA-D44C112F4930}" destId="{19D9BFD0-0E69-495F-AE54-06DD0B8EEF95}" srcOrd="1" destOrd="0" presId="urn:microsoft.com/office/officeart/2005/8/layout/list1"/>
    <dgm:cxn modelId="{94C72D31-EAA8-4C94-8323-15B675B39FAD}" type="presOf" srcId="{FD988285-AEEA-4215-9946-4547D451B583}" destId="{B684AEF1-0036-4F9C-A6C8-8E88D3974787}" srcOrd="0" destOrd="0" presId="urn:microsoft.com/office/officeart/2005/8/layout/list1"/>
    <dgm:cxn modelId="{8364C358-4ED7-4803-82B6-6721B9B36F98}" srcId="{8C4A2E8B-C79D-404E-B2CA-D44C112F4930}" destId="{9E031FB7-B4E9-490B-AF1F-4053D6904123}" srcOrd="1" destOrd="0" parTransId="{E863CB20-0116-4793-838F-F7EBFDF8C761}" sibTransId="{6D8E1C84-D672-4021-BFC1-4DFCB1B5CFAD}"/>
    <dgm:cxn modelId="{24E6AF7A-9C28-4C86-B205-544D43C06006}" type="presOf" srcId="{9E031FB7-B4E9-490B-AF1F-4053D6904123}" destId="{24B79B88-A797-4297-B6E7-FE1FCC0B5662}" srcOrd="0" destOrd="1" presId="urn:microsoft.com/office/officeart/2005/8/layout/list1"/>
    <dgm:cxn modelId="{0547F77A-8324-447C-A2F3-AA9CFDF6AABD}" type="presOf" srcId="{27C8DA53-F51D-4D2C-816D-F15C693BEF8C}" destId="{C8B8FD22-945C-4E91-B15F-E9A6B6F1F9D6}" srcOrd="0" destOrd="0" presId="urn:microsoft.com/office/officeart/2005/8/layout/list1"/>
    <dgm:cxn modelId="{F0148B7C-CB97-4CA1-8525-210FDFD1A5D0}" srcId="{5A7A70CB-22BC-4FC1-93EF-76F5EE52ACD1}" destId="{E05BB16B-57B3-4D30-8900-11376445A866}" srcOrd="1" destOrd="0" parTransId="{111F8C62-0A0D-4CE5-A4F6-7D853270B945}" sibTransId="{90D394C3-A52D-4422-94CB-27B0EB93EEF1}"/>
    <dgm:cxn modelId="{4CEA737F-8A85-4D51-BCDF-A0E61122E24A}" srcId="{981A61B0-E1B8-4DAA-9D74-BDD8A2EB8D16}" destId="{27C8DA53-F51D-4D2C-816D-F15C693BEF8C}" srcOrd="2" destOrd="0" parTransId="{15FF33D0-F053-4BA4-B936-E3F4A6656284}" sibTransId="{21159DF3-4787-462F-AE79-1944BD5A85D2}"/>
    <dgm:cxn modelId="{F4F5C684-FE9F-4336-8E0A-1D194E882772}" srcId="{981A61B0-E1B8-4DAA-9D74-BDD8A2EB8D16}" destId="{8C4A2E8B-C79D-404E-B2CA-D44C112F4930}" srcOrd="0" destOrd="0" parTransId="{93658949-3A80-42B9-BE8A-83127088B0B4}" sibTransId="{F8BCD24C-3D98-4E23-B6E0-22E7BA3B2E56}"/>
    <dgm:cxn modelId="{C5ABF18B-D006-4F0B-BD97-392EBC6A67C2}" type="presOf" srcId="{CD81B4E6-1067-4E4C-9199-E89A5C9F2D02}" destId="{24B79B88-A797-4297-B6E7-FE1FCC0B5662}" srcOrd="0" destOrd="0" presId="urn:microsoft.com/office/officeart/2005/8/layout/list1"/>
    <dgm:cxn modelId="{67AA4A93-F472-409D-AE6C-B310FA781FDA}" type="presOf" srcId="{27C8DA53-F51D-4D2C-816D-F15C693BEF8C}" destId="{A4330B3E-8C47-4F85-A098-F94EA0CD5907}" srcOrd="1" destOrd="0" presId="urn:microsoft.com/office/officeart/2005/8/layout/list1"/>
    <dgm:cxn modelId="{09DC00AE-2285-48CC-B112-DF1F5506ACE0}" type="presOf" srcId="{5A7A70CB-22BC-4FC1-93EF-76F5EE52ACD1}" destId="{FCC6327D-DFEC-4DFC-A2F8-F6763A0D50C1}" srcOrd="1" destOrd="0" presId="urn:microsoft.com/office/officeart/2005/8/layout/list1"/>
    <dgm:cxn modelId="{4259E6B6-DDC0-46A2-8594-1FB6E070BBBA}" srcId="{27C8DA53-F51D-4D2C-816D-F15C693BEF8C}" destId="{FD988285-AEEA-4215-9946-4547D451B583}" srcOrd="0" destOrd="0" parTransId="{ECCA6F9B-E863-46E4-8866-62F944CF0041}" sibTransId="{B3B271AB-969D-481D-8250-699675356063}"/>
    <dgm:cxn modelId="{17EF09C6-1183-4AE4-81CA-3F8566EF0389}" type="presOf" srcId="{E05BB16B-57B3-4D30-8900-11376445A866}" destId="{E4B5E931-454B-47DD-A4FA-510D12A56E45}" srcOrd="0" destOrd="1" presId="urn:microsoft.com/office/officeart/2005/8/layout/list1"/>
    <dgm:cxn modelId="{C8658DD7-6397-45E9-9F26-B745A5B8B8F2}" type="presOf" srcId="{8C4A2E8B-C79D-404E-B2CA-D44C112F4930}" destId="{82B04FD4-DD57-4A3D-820F-1D530868543B}" srcOrd="0" destOrd="0" presId="urn:microsoft.com/office/officeart/2005/8/layout/list1"/>
    <dgm:cxn modelId="{458762F1-E4EE-49AA-A0B8-FF698D6BFD30}" srcId="{8C4A2E8B-C79D-404E-B2CA-D44C112F4930}" destId="{CD81B4E6-1067-4E4C-9199-E89A5C9F2D02}" srcOrd="0" destOrd="0" parTransId="{89277902-6457-4A71-AEC6-3F83AC42DFB8}" sibTransId="{701ECAE9-906C-4743-BA41-D5CE14233244}"/>
    <dgm:cxn modelId="{81CCA0F6-9EB4-4448-93C7-AD7104AFB9CA}" type="presOf" srcId="{42CFE556-9695-4986-9A27-6D454B543DA8}" destId="{E4B5E931-454B-47DD-A4FA-510D12A56E45}" srcOrd="0" destOrd="0" presId="urn:microsoft.com/office/officeart/2005/8/layout/list1"/>
    <dgm:cxn modelId="{F89626FC-3D92-4017-A034-B750A8C76471}" srcId="{5A7A70CB-22BC-4FC1-93EF-76F5EE52ACD1}" destId="{42CFE556-9695-4986-9A27-6D454B543DA8}" srcOrd="0" destOrd="0" parTransId="{6DE54E70-63AA-4C3D-BFFD-C74113B47A78}" sibTransId="{60338868-5F3B-4DC0-BDFD-8849B5FDE13C}"/>
    <dgm:cxn modelId="{55CD81F6-17A4-4AFF-AD94-7D2F7E4E46D7}" type="presParOf" srcId="{51E16F82-9A99-41B5-A344-6D248E325F5E}" destId="{E0F1F147-06A1-4BC3-A18A-66B476A820FA}" srcOrd="0" destOrd="0" presId="urn:microsoft.com/office/officeart/2005/8/layout/list1"/>
    <dgm:cxn modelId="{45696A2E-1B18-497B-A525-0A8E6DF23C6E}" type="presParOf" srcId="{E0F1F147-06A1-4BC3-A18A-66B476A820FA}" destId="{82B04FD4-DD57-4A3D-820F-1D530868543B}" srcOrd="0" destOrd="0" presId="urn:microsoft.com/office/officeart/2005/8/layout/list1"/>
    <dgm:cxn modelId="{DFDBA409-5802-4F58-BF47-08DD087DE221}" type="presParOf" srcId="{E0F1F147-06A1-4BC3-A18A-66B476A820FA}" destId="{19D9BFD0-0E69-495F-AE54-06DD0B8EEF95}" srcOrd="1" destOrd="0" presId="urn:microsoft.com/office/officeart/2005/8/layout/list1"/>
    <dgm:cxn modelId="{268B4F27-21B1-45B0-801B-5DACA80657DC}" type="presParOf" srcId="{51E16F82-9A99-41B5-A344-6D248E325F5E}" destId="{39D46B01-1F8A-4CF0-AE9B-9AF89A4F141D}" srcOrd="1" destOrd="0" presId="urn:microsoft.com/office/officeart/2005/8/layout/list1"/>
    <dgm:cxn modelId="{CD2C329C-C768-433A-9D3F-2599E76E0CAD}" type="presParOf" srcId="{51E16F82-9A99-41B5-A344-6D248E325F5E}" destId="{24B79B88-A797-4297-B6E7-FE1FCC0B5662}" srcOrd="2" destOrd="0" presId="urn:microsoft.com/office/officeart/2005/8/layout/list1"/>
    <dgm:cxn modelId="{6226AF56-15E4-4B4E-B52F-8D1BB5B8A6EC}" type="presParOf" srcId="{51E16F82-9A99-41B5-A344-6D248E325F5E}" destId="{874B14B5-4907-414B-B1F7-C2B2D7011BFF}" srcOrd="3" destOrd="0" presId="urn:microsoft.com/office/officeart/2005/8/layout/list1"/>
    <dgm:cxn modelId="{71F01AFC-A1DC-4C7D-99E0-B93BD7898E9B}" type="presParOf" srcId="{51E16F82-9A99-41B5-A344-6D248E325F5E}" destId="{2C9D8FD7-C866-478D-9A61-99B239C1A2E2}" srcOrd="4" destOrd="0" presId="urn:microsoft.com/office/officeart/2005/8/layout/list1"/>
    <dgm:cxn modelId="{9C39A5F7-4D5D-406A-9D06-09C81C6E5620}" type="presParOf" srcId="{2C9D8FD7-C866-478D-9A61-99B239C1A2E2}" destId="{94A0DA5E-8DA3-428E-B2BD-2DBD63D10FE0}" srcOrd="0" destOrd="0" presId="urn:microsoft.com/office/officeart/2005/8/layout/list1"/>
    <dgm:cxn modelId="{41061FC1-5089-494D-A7D7-B56752271213}" type="presParOf" srcId="{2C9D8FD7-C866-478D-9A61-99B239C1A2E2}" destId="{FCC6327D-DFEC-4DFC-A2F8-F6763A0D50C1}" srcOrd="1" destOrd="0" presId="urn:microsoft.com/office/officeart/2005/8/layout/list1"/>
    <dgm:cxn modelId="{B754A3AB-8CF4-4C20-B117-732DE40608B5}" type="presParOf" srcId="{51E16F82-9A99-41B5-A344-6D248E325F5E}" destId="{6A176F1C-7899-4B44-9D34-B7693270DDA1}" srcOrd="5" destOrd="0" presId="urn:microsoft.com/office/officeart/2005/8/layout/list1"/>
    <dgm:cxn modelId="{F163288C-2218-43E2-B5B6-73A54C9AB492}" type="presParOf" srcId="{51E16F82-9A99-41B5-A344-6D248E325F5E}" destId="{E4B5E931-454B-47DD-A4FA-510D12A56E45}" srcOrd="6" destOrd="0" presId="urn:microsoft.com/office/officeart/2005/8/layout/list1"/>
    <dgm:cxn modelId="{B81D3127-DC34-4210-8EA1-15359E3349C6}" type="presParOf" srcId="{51E16F82-9A99-41B5-A344-6D248E325F5E}" destId="{E7A02D1E-D5BE-47D7-BCFD-A06974F528C8}" srcOrd="7" destOrd="0" presId="urn:microsoft.com/office/officeart/2005/8/layout/list1"/>
    <dgm:cxn modelId="{11D3B9A7-0B6F-4A9B-ADFD-C1E4E3C1CAFD}" type="presParOf" srcId="{51E16F82-9A99-41B5-A344-6D248E325F5E}" destId="{DC792485-4B1A-4DBA-A30C-65C55875DB85}" srcOrd="8" destOrd="0" presId="urn:microsoft.com/office/officeart/2005/8/layout/list1"/>
    <dgm:cxn modelId="{208853DA-3F77-4816-8633-4E6F6A225790}" type="presParOf" srcId="{DC792485-4B1A-4DBA-A30C-65C55875DB85}" destId="{C8B8FD22-945C-4E91-B15F-E9A6B6F1F9D6}" srcOrd="0" destOrd="0" presId="urn:microsoft.com/office/officeart/2005/8/layout/list1"/>
    <dgm:cxn modelId="{95512D80-4F80-4899-952B-0E6D9FF995EE}" type="presParOf" srcId="{DC792485-4B1A-4DBA-A30C-65C55875DB85}" destId="{A4330B3E-8C47-4F85-A098-F94EA0CD5907}" srcOrd="1" destOrd="0" presId="urn:microsoft.com/office/officeart/2005/8/layout/list1"/>
    <dgm:cxn modelId="{5E5FDB97-D276-4EDC-AB80-2D083110C14B}" type="presParOf" srcId="{51E16F82-9A99-41B5-A344-6D248E325F5E}" destId="{E979D244-9B79-40FE-B0A2-D59187C88060}" srcOrd="9" destOrd="0" presId="urn:microsoft.com/office/officeart/2005/8/layout/list1"/>
    <dgm:cxn modelId="{4FF22A9A-8184-4472-A8CD-BEBE74CA0228}" type="presParOf" srcId="{51E16F82-9A99-41B5-A344-6D248E325F5E}" destId="{B684AEF1-0036-4F9C-A6C8-8E88D397478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FCB663-70D6-4F1A-A40A-81EDAEADF01F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3D34A82-8E8F-4654-B9A2-1D6CDCDEB5E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1. Data Collection: Navigates farm, captures images and sensor data.</a:t>
          </a:r>
        </a:p>
      </dgm:t>
    </dgm:pt>
    <dgm:pt modelId="{024598DB-E4D9-4F99-83D8-893C64E1AAFE}" type="parTrans" cxnId="{52EA8897-5E52-4431-AA0F-95FEBE6A816C}">
      <dgm:prSet/>
      <dgm:spPr/>
      <dgm:t>
        <a:bodyPr/>
        <a:lstStyle/>
        <a:p>
          <a:endParaRPr lang="en-US"/>
        </a:p>
      </dgm:t>
    </dgm:pt>
    <dgm:pt modelId="{60F4E047-0AB6-49D6-83B0-01F94EBC9F5E}" type="sibTrans" cxnId="{52EA8897-5E52-4431-AA0F-95FEBE6A816C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E2CF063-86C5-499A-A20B-F5EB2970AEAD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AF58F254-62AB-4DF3-B2CD-2BDFBD2E4F1F}" type="parTrans" cxnId="{6DF90AB6-0674-412F-B288-06506819901F}">
      <dgm:prSet/>
      <dgm:spPr/>
      <dgm:t>
        <a:bodyPr/>
        <a:lstStyle/>
        <a:p>
          <a:endParaRPr lang="en-US"/>
        </a:p>
      </dgm:t>
    </dgm:pt>
    <dgm:pt modelId="{A89D1A92-7270-415B-B3A8-C87BD843A2A4}" type="sibTrans" cxnId="{6DF90AB6-0674-412F-B288-06506819901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CB072D6-8931-4E34-BB4C-9B0BD914B0F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2. AI Disease Detection: Deep learning model identifies disease.</a:t>
          </a:r>
        </a:p>
      </dgm:t>
    </dgm:pt>
    <dgm:pt modelId="{26A553BC-8444-4C17-AF0C-3616FC464889}" type="parTrans" cxnId="{F6D82F40-4CB0-4806-8385-8143D79712AA}">
      <dgm:prSet/>
      <dgm:spPr/>
      <dgm:t>
        <a:bodyPr/>
        <a:lstStyle/>
        <a:p>
          <a:endParaRPr lang="en-US"/>
        </a:p>
      </dgm:t>
    </dgm:pt>
    <dgm:pt modelId="{84DFE80E-BBAA-4CEE-BE1B-9902E4226838}" type="sibTrans" cxnId="{F6D82F40-4CB0-4806-8385-8143D79712A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DC70B9A-040D-4A94-928D-8D087C7AA6A0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DB596550-E86E-4291-85C6-E2F06ABBDD0D}" type="parTrans" cxnId="{2FA51F8F-B065-48EC-8F24-BF9291CFF952}">
      <dgm:prSet/>
      <dgm:spPr/>
      <dgm:t>
        <a:bodyPr/>
        <a:lstStyle/>
        <a:p>
          <a:endParaRPr lang="en-US"/>
        </a:p>
      </dgm:t>
    </dgm:pt>
    <dgm:pt modelId="{87E14B51-D9D1-4D3E-BA8B-D246EBF1FD4F}" type="sibTrans" cxnId="{2FA51F8F-B065-48EC-8F24-BF9291CFF95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F526137-145C-44F2-8589-357B10CA7F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3. Dashboard: Displays data for farmers in a friendly interface.</a:t>
          </a:r>
        </a:p>
      </dgm:t>
    </dgm:pt>
    <dgm:pt modelId="{A5815553-9CA9-4C7D-9E43-C03CC16F0D63}" type="parTrans" cxnId="{6C2753C1-7792-46D2-9C51-CCB3120C491C}">
      <dgm:prSet/>
      <dgm:spPr/>
      <dgm:t>
        <a:bodyPr/>
        <a:lstStyle/>
        <a:p>
          <a:endParaRPr lang="en-US"/>
        </a:p>
      </dgm:t>
    </dgm:pt>
    <dgm:pt modelId="{D1D283EC-224F-452A-A2AE-7C4848DF16F3}" type="sibTrans" cxnId="{6C2753C1-7792-46D2-9C51-CCB3120C491C}">
      <dgm:prSet/>
      <dgm:spPr/>
      <dgm:t>
        <a:bodyPr/>
        <a:lstStyle/>
        <a:p>
          <a:endParaRPr lang="en-US"/>
        </a:p>
      </dgm:t>
    </dgm:pt>
    <dgm:pt modelId="{3F75E599-1EB5-4914-952B-20F5CC0960A0}" type="pres">
      <dgm:prSet presAssocID="{E4FCB663-70D6-4F1A-A40A-81EDAEADF01F}" presName="root" presStyleCnt="0">
        <dgm:presLayoutVars>
          <dgm:dir/>
          <dgm:resizeHandles val="exact"/>
        </dgm:presLayoutVars>
      </dgm:prSet>
      <dgm:spPr/>
    </dgm:pt>
    <dgm:pt modelId="{92125A9C-3724-4C1E-84DC-ED56A255782E}" type="pres">
      <dgm:prSet presAssocID="{E4FCB663-70D6-4F1A-A40A-81EDAEADF01F}" presName="container" presStyleCnt="0">
        <dgm:presLayoutVars>
          <dgm:dir/>
          <dgm:resizeHandles val="exact"/>
        </dgm:presLayoutVars>
      </dgm:prSet>
      <dgm:spPr/>
    </dgm:pt>
    <dgm:pt modelId="{6DEAD55B-A2FA-4BA1-978D-7C1957D535B2}" type="pres">
      <dgm:prSet presAssocID="{43D34A82-8E8F-4654-B9A2-1D6CDCDEB5EA}" presName="compNode" presStyleCnt="0"/>
      <dgm:spPr/>
    </dgm:pt>
    <dgm:pt modelId="{3CD20EC4-45EB-44F1-9A6A-70D35387F7EA}" type="pres">
      <dgm:prSet presAssocID="{43D34A82-8E8F-4654-B9A2-1D6CDCDEB5EA}" presName="iconBgRect" presStyleLbl="bgShp" presStyleIdx="0" presStyleCnt="5"/>
      <dgm:spPr/>
    </dgm:pt>
    <dgm:pt modelId="{29D76B5A-5508-4806-AF81-8D73A8493777}" type="pres">
      <dgm:prSet presAssocID="{43D34A82-8E8F-4654-B9A2-1D6CDCDEB5EA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ignal"/>
        </a:ext>
      </dgm:extLst>
    </dgm:pt>
    <dgm:pt modelId="{2978AF6F-5B08-4848-AB68-18F7E689DB5C}" type="pres">
      <dgm:prSet presAssocID="{43D34A82-8E8F-4654-B9A2-1D6CDCDEB5EA}" presName="spaceRect" presStyleCnt="0"/>
      <dgm:spPr/>
    </dgm:pt>
    <dgm:pt modelId="{B7041A12-3FBD-483D-B96B-D618C270E3F7}" type="pres">
      <dgm:prSet presAssocID="{43D34A82-8E8F-4654-B9A2-1D6CDCDEB5EA}" presName="textRect" presStyleLbl="revTx" presStyleIdx="0" presStyleCnt="5">
        <dgm:presLayoutVars>
          <dgm:chMax val="1"/>
          <dgm:chPref val="1"/>
        </dgm:presLayoutVars>
      </dgm:prSet>
      <dgm:spPr/>
    </dgm:pt>
    <dgm:pt modelId="{20A93704-C08F-4708-880F-6AAE9FBCE038}" type="pres">
      <dgm:prSet presAssocID="{60F4E047-0AB6-49D6-83B0-01F94EBC9F5E}" presName="sibTrans" presStyleLbl="sibTrans2D1" presStyleIdx="0" presStyleCnt="0"/>
      <dgm:spPr/>
    </dgm:pt>
    <dgm:pt modelId="{9C7E05BC-AD63-4068-91C6-7E6A2143CADA}" type="pres">
      <dgm:prSet presAssocID="{2E2CF063-86C5-499A-A20B-F5EB2970AEAD}" presName="compNode" presStyleCnt="0"/>
      <dgm:spPr/>
    </dgm:pt>
    <dgm:pt modelId="{23E9C8AC-7EBB-4B86-8E19-9D50CCE3AC49}" type="pres">
      <dgm:prSet presAssocID="{2E2CF063-86C5-499A-A20B-F5EB2970AEAD}" presName="iconBgRect" presStyleLbl="bgShp" presStyleIdx="1" presStyleCnt="5"/>
      <dgm:spPr/>
    </dgm:pt>
    <dgm:pt modelId="{607E75A0-E10C-4629-B89D-B1CC7F3BD417}" type="pres">
      <dgm:prSet presAssocID="{2E2CF063-86C5-499A-A20B-F5EB2970AEAD}" presName="iconRect" presStyleLbl="node1" presStyleIdx="1" presStyleCnt="5"/>
      <dgm:spPr/>
    </dgm:pt>
    <dgm:pt modelId="{388351CC-7A04-4E1E-944C-5ABD9412861A}" type="pres">
      <dgm:prSet presAssocID="{2E2CF063-86C5-499A-A20B-F5EB2970AEAD}" presName="spaceRect" presStyleCnt="0"/>
      <dgm:spPr/>
    </dgm:pt>
    <dgm:pt modelId="{0321FE00-D808-4B90-8B48-57E851F01BD9}" type="pres">
      <dgm:prSet presAssocID="{2E2CF063-86C5-499A-A20B-F5EB2970AEAD}" presName="textRect" presStyleLbl="revTx" presStyleIdx="1" presStyleCnt="5">
        <dgm:presLayoutVars>
          <dgm:chMax val="1"/>
          <dgm:chPref val="1"/>
        </dgm:presLayoutVars>
      </dgm:prSet>
      <dgm:spPr/>
    </dgm:pt>
    <dgm:pt modelId="{8C38DBF9-4786-427D-94F6-27DF62458312}" type="pres">
      <dgm:prSet presAssocID="{A89D1A92-7270-415B-B3A8-C87BD843A2A4}" presName="sibTrans" presStyleLbl="sibTrans2D1" presStyleIdx="0" presStyleCnt="0"/>
      <dgm:spPr/>
    </dgm:pt>
    <dgm:pt modelId="{2C64A744-6611-46BD-AA03-0E04A8F8DDA6}" type="pres">
      <dgm:prSet presAssocID="{CCB072D6-8931-4E34-BB4C-9B0BD914B0FF}" presName="compNode" presStyleCnt="0"/>
      <dgm:spPr/>
    </dgm:pt>
    <dgm:pt modelId="{73ABEDC4-BBCB-489B-9168-D47323BF47ED}" type="pres">
      <dgm:prSet presAssocID="{CCB072D6-8931-4E34-BB4C-9B0BD914B0FF}" presName="iconBgRect" presStyleLbl="bgShp" presStyleIdx="2" presStyleCnt="5"/>
      <dgm:spPr/>
    </dgm:pt>
    <dgm:pt modelId="{AFB9AC55-C11B-4779-89A0-D73D03C42017}" type="pres">
      <dgm:prSet presAssocID="{CCB072D6-8931-4E34-BB4C-9B0BD914B0FF}" presName="iconRect" presStyleLbl="node1" presStyleIdx="2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57698848-EA6A-4A9E-953C-667E49198715}" type="pres">
      <dgm:prSet presAssocID="{CCB072D6-8931-4E34-BB4C-9B0BD914B0FF}" presName="spaceRect" presStyleCnt="0"/>
      <dgm:spPr/>
    </dgm:pt>
    <dgm:pt modelId="{403B71B3-15A7-4D21-B861-40E43EDCF28E}" type="pres">
      <dgm:prSet presAssocID="{CCB072D6-8931-4E34-BB4C-9B0BD914B0FF}" presName="textRect" presStyleLbl="revTx" presStyleIdx="2" presStyleCnt="5">
        <dgm:presLayoutVars>
          <dgm:chMax val="1"/>
          <dgm:chPref val="1"/>
        </dgm:presLayoutVars>
      </dgm:prSet>
      <dgm:spPr/>
    </dgm:pt>
    <dgm:pt modelId="{1EDF1031-9B87-419B-906B-43EEE5AAB2C6}" type="pres">
      <dgm:prSet presAssocID="{84DFE80E-BBAA-4CEE-BE1B-9902E4226838}" presName="sibTrans" presStyleLbl="sibTrans2D1" presStyleIdx="0" presStyleCnt="0"/>
      <dgm:spPr/>
    </dgm:pt>
    <dgm:pt modelId="{A21B3579-A736-442B-AED1-8CF58800AC8C}" type="pres">
      <dgm:prSet presAssocID="{1DC70B9A-040D-4A94-928D-8D087C7AA6A0}" presName="compNode" presStyleCnt="0"/>
      <dgm:spPr/>
    </dgm:pt>
    <dgm:pt modelId="{D2E48E82-EB28-455B-871A-C3A58EF9CB9E}" type="pres">
      <dgm:prSet presAssocID="{1DC70B9A-040D-4A94-928D-8D087C7AA6A0}" presName="iconBgRect" presStyleLbl="bgShp" presStyleIdx="3" presStyleCnt="5"/>
      <dgm:spPr/>
    </dgm:pt>
    <dgm:pt modelId="{0C2AB93E-75F1-48E2-871B-4B44D3B56FFE}" type="pres">
      <dgm:prSet presAssocID="{1DC70B9A-040D-4A94-928D-8D087C7AA6A0}" presName="iconRect" presStyleLbl="node1" presStyleIdx="3" presStyleCnt="5" custFlipVert="1" custFlipHor="1" custScaleX="133018" custScaleY="98372"/>
      <dgm:spPr/>
    </dgm:pt>
    <dgm:pt modelId="{7F5331EB-21C3-423D-A66C-3F41DAA48F8E}" type="pres">
      <dgm:prSet presAssocID="{1DC70B9A-040D-4A94-928D-8D087C7AA6A0}" presName="spaceRect" presStyleCnt="0"/>
      <dgm:spPr/>
    </dgm:pt>
    <dgm:pt modelId="{E3D361BF-6005-43A1-9372-A7723E6D243C}" type="pres">
      <dgm:prSet presAssocID="{1DC70B9A-040D-4A94-928D-8D087C7AA6A0}" presName="textRect" presStyleLbl="revTx" presStyleIdx="3" presStyleCnt="5">
        <dgm:presLayoutVars>
          <dgm:chMax val="1"/>
          <dgm:chPref val="1"/>
        </dgm:presLayoutVars>
      </dgm:prSet>
      <dgm:spPr/>
    </dgm:pt>
    <dgm:pt modelId="{2F88BEC1-553F-4FD6-807B-C349EDDAB4BE}" type="pres">
      <dgm:prSet presAssocID="{87E14B51-D9D1-4D3E-BA8B-D246EBF1FD4F}" presName="sibTrans" presStyleLbl="sibTrans2D1" presStyleIdx="0" presStyleCnt="0"/>
      <dgm:spPr/>
    </dgm:pt>
    <dgm:pt modelId="{955C7B44-E724-412C-AD12-2A4723BC1C9D}" type="pres">
      <dgm:prSet presAssocID="{DF526137-145C-44F2-8589-357B10CA7FB8}" presName="compNode" presStyleCnt="0"/>
      <dgm:spPr/>
    </dgm:pt>
    <dgm:pt modelId="{B6A968B9-7E58-4658-9BEE-11B01C75041D}" type="pres">
      <dgm:prSet presAssocID="{DF526137-145C-44F2-8589-357B10CA7FB8}" presName="iconBgRect" presStyleLbl="bgShp" presStyleIdx="4" presStyleCnt="5"/>
      <dgm:spPr/>
    </dgm:pt>
    <dgm:pt modelId="{4A5FF5F5-90DB-43F6-A04D-460481E244FA}" type="pres">
      <dgm:prSet presAssocID="{DF526137-145C-44F2-8589-357B10CA7FB8}" presName="iconRect" presStyleLbl="node1" presStyleIdx="4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70429F20-F0B0-4CEC-AD3F-A6FEA820AB5F}" type="pres">
      <dgm:prSet presAssocID="{DF526137-145C-44F2-8589-357B10CA7FB8}" presName="spaceRect" presStyleCnt="0"/>
      <dgm:spPr/>
    </dgm:pt>
    <dgm:pt modelId="{1E4E85D5-0727-401C-B492-BB8EC6C30DBF}" type="pres">
      <dgm:prSet presAssocID="{DF526137-145C-44F2-8589-357B10CA7FB8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47639819-5D5A-426D-82C0-66D8426AA60F}" type="presOf" srcId="{84DFE80E-BBAA-4CEE-BE1B-9902E4226838}" destId="{1EDF1031-9B87-419B-906B-43EEE5AAB2C6}" srcOrd="0" destOrd="0" presId="urn:microsoft.com/office/officeart/2018/2/layout/IconCircleList"/>
    <dgm:cxn modelId="{0FD35B30-E66B-40BB-A128-494ECA5E8789}" type="presOf" srcId="{60F4E047-0AB6-49D6-83B0-01F94EBC9F5E}" destId="{20A93704-C08F-4708-880F-6AAE9FBCE038}" srcOrd="0" destOrd="0" presId="urn:microsoft.com/office/officeart/2018/2/layout/IconCircleList"/>
    <dgm:cxn modelId="{91C58B31-8C7C-4FEC-821C-E539A4D1DAB5}" type="presOf" srcId="{E4FCB663-70D6-4F1A-A40A-81EDAEADF01F}" destId="{3F75E599-1EB5-4914-952B-20F5CC0960A0}" srcOrd="0" destOrd="0" presId="urn:microsoft.com/office/officeart/2018/2/layout/IconCircleList"/>
    <dgm:cxn modelId="{4E324F33-71E9-46DB-9631-82E2459B2692}" type="presOf" srcId="{1DC70B9A-040D-4A94-928D-8D087C7AA6A0}" destId="{E3D361BF-6005-43A1-9372-A7723E6D243C}" srcOrd="0" destOrd="0" presId="urn:microsoft.com/office/officeart/2018/2/layout/IconCircleList"/>
    <dgm:cxn modelId="{F6D82F40-4CB0-4806-8385-8143D79712AA}" srcId="{E4FCB663-70D6-4F1A-A40A-81EDAEADF01F}" destId="{CCB072D6-8931-4E34-BB4C-9B0BD914B0FF}" srcOrd="2" destOrd="0" parTransId="{26A553BC-8444-4C17-AF0C-3616FC464889}" sibTransId="{84DFE80E-BBAA-4CEE-BE1B-9902E4226838}"/>
    <dgm:cxn modelId="{F9235E51-3B05-46A8-A84A-040BA8CB4703}" type="presOf" srcId="{CCB072D6-8931-4E34-BB4C-9B0BD914B0FF}" destId="{403B71B3-15A7-4D21-B861-40E43EDCF28E}" srcOrd="0" destOrd="0" presId="urn:microsoft.com/office/officeart/2018/2/layout/IconCircleList"/>
    <dgm:cxn modelId="{13E72875-E897-4404-99FE-FC47A263EDFF}" type="presOf" srcId="{2E2CF063-86C5-499A-A20B-F5EB2970AEAD}" destId="{0321FE00-D808-4B90-8B48-57E851F01BD9}" srcOrd="0" destOrd="0" presId="urn:microsoft.com/office/officeart/2018/2/layout/IconCircleList"/>
    <dgm:cxn modelId="{B974F879-4220-4570-8286-EB5DC84D05D6}" type="presOf" srcId="{DF526137-145C-44F2-8589-357B10CA7FB8}" destId="{1E4E85D5-0727-401C-B492-BB8EC6C30DBF}" srcOrd="0" destOrd="0" presId="urn:microsoft.com/office/officeart/2018/2/layout/IconCircleList"/>
    <dgm:cxn modelId="{E12C3986-FC2D-4524-ABA1-44C180CB4E63}" type="presOf" srcId="{A89D1A92-7270-415B-B3A8-C87BD843A2A4}" destId="{8C38DBF9-4786-427D-94F6-27DF62458312}" srcOrd="0" destOrd="0" presId="urn:microsoft.com/office/officeart/2018/2/layout/IconCircleList"/>
    <dgm:cxn modelId="{2FA51F8F-B065-48EC-8F24-BF9291CFF952}" srcId="{E4FCB663-70D6-4F1A-A40A-81EDAEADF01F}" destId="{1DC70B9A-040D-4A94-928D-8D087C7AA6A0}" srcOrd="3" destOrd="0" parTransId="{DB596550-E86E-4291-85C6-E2F06ABBDD0D}" sibTransId="{87E14B51-D9D1-4D3E-BA8B-D246EBF1FD4F}"/>
    <dgm:cxn modelId="{52EA8897-5E52-4431-AA0F-95FEBE6A816C}" srcId="{E4FCB663-70D6-4F1A-A40A-81EDAEADF01F}" destId="{43D34A82-8E8F-4654-B9A2-1D6CDCDEB5EA}" srcOrd="0" destOrd="0" parTransId="{024598DB-E4D9-4F99-83D8-893C64E1AAFE}" sibTransId="{60F4E047-0AB6-49D6-83B0-01F94EBC9F5E}"/>
    <dgm:cxn modelId="{6DF90AB6-0674-412F-B288-06506819901F}" srcId="{E4FCB663-70D6-4F1A-A40A-81EDAEADF01F}" destId="{2E2CF063-86C5-499A-A20B-F5EB2970AEAD}" srcOrd="1" destOrd="0" parTransId="{AF58F254-62AB-4DF3-B2CD-2BDFBD2E4F1F}" sibTransId="{A89D1A92-7270-415B-B3A8-C87BD843A2A4}"/>
    <dgm:cxn modelId="{6C2753C1-7792-46D2-9C51-CCB3120C491C}" srcId="{E4FCB663-70D6-4F1A-A40A-81EDAEADF01F}" destId="{DF526137-145C-44F2-8589-357B10CA7FB8}" srcOrd="4" destOrd="0" parTransId="{A5815553-9CA9-4C7D-9E43-C03CC16F0D63}" sibTransId="{D1D283EC-224F-452A-A2AE-7C4848DF16F3}"/>
    <dgm:cxn modelId="{4946E3F3-7B64-4B9D-AA67-C17F3FE057C8}" type="presOf" srcId="{87E14B51-D9D1-4D3E-BA8B-D246EBF1FD4F}" destId="{2F88BEC1-553F-4FD6-807B-C349EDDAB4BE}" srcOrd="0" destOrd="0" presId="urn:microsoft.com/office/officeart/2018/2/layout/IconCircleList"/>
    <dgm:cxn modelId="{BBBFE6FF-55ED-44A8-B30C-3817835C016E}" type="presOf" srcId="{43D34A82-8E8F-4654-B9A2-1D6CDCDEB5EA}" destId="{B7041A12-3FBD-483D-B96B-D618C270E3F7}" srcOrd="0" destOrd="0" presId="urn:microsoft.com/office/officeart/2018/2/layout/IconCircleList"/>
    <dgm:cxn modelId="{0984C52B-93C0-4844-87F4-56B707F0B2B4}" type="presParOf" srcId="{3F75E599-1EB5-4914-952B-20F5CC0960A0}" destId="{92125A9C-3724-4C1E-84DC-ED56A255782E}" srcOrd="0" destOrd="0" presId="urn:microsoft.com/office/officeart/2018/2/layout/IconCircleList"/>
    <dgm:cxn modelId="{631EEFD3-3E26-4AA4-8DA7-CCA35BFC0F15}" type="presParOf" srcId="{92125A9C-3724-4C1E-84DC-ED56A255782E}" destId="{6DEAD55B-A2FA-4BA1-978D-7C1957D535B2}" srcOrd="0" destOrd="0" presId="urn:microsoft.com/office/officeart/2018/2/layout/IconCircleList"/>
    <dgm:cxn modelId="{55E8C3D9-9128-483E-81AB-F08CBC0D1EBA}" type="presParOf" srcId="{6DEAD55B-A2FA-4BA1-978D-7C1957D535B2}" destId="{3CD20EC4-45EB-44F1-9A6A-70D35387F7EA}" srcOrd="0" destOrd="0" presId="urn:microsoft.com/office/officeart/2018/2/layout/IconCircleList"/>
    <dgm:cxn modelId="{CF2CD01B-9C5D-47D8-A9F2-3DFB213510B6}" type="presParOf" srcId="{6DEAD55B-A2FA-4BA1-978D-7C1957D535B2}" destId="{29D76B5A-5508-4806-AF81-8D73A8493777}" srcOrd="1" destOrd="0" presId="urn:microsoft.com/office/officeart/2018/2/layout/IconCircleList"/>
    <dgm:cxn modelId="{89327557-1F03-45D9-BEF7-DF4A805F765F}" type="presParOf" srcId="{6DEAD55B-A2FA-4BA1-978D-7C1957D535B2}" destId="{2978AF6F-5B08-4848-AB68-18F7E689DB5C}" srcOrd="2" destOrd="0" presId="urn:microsoft.com/office/officeart/2018/2/layout/IconCircleList"/>
    <dgm:cxn modelId="{5955BBB5-23B7-49F4-96CF-224266528013}" type="presParOf" srcId="{6DEAD55B-A2FA-4BA1-978D-7C1957D535B2}" destId="{B7041A12-3FBD-483D-B96B-D618C270E3F7}" srcOrd="3" destOrd="0" presId="urn:microsoft.com/office/officeart/2018/2/layout/IconCircleList"/>
    <dgm:cxn modelId="{5618D17D-5D69-4A75-8F04-083A43A9E0C3}" type="presParOf" srcId="{92125A9C-3724-4C1E-84DC-ED56A255782E}" destId="{20A93704-C08F-4708-880F-6AAE9FBCE038}" srcOrd="1" destOrd="0" presId="urn:microsoft.com/office/officeart/2018/2/layout/IconCircleList"/>
    <dgm:cxn modelId="{56148F73-E647-41CD-83BF-F58D4E19A0A1}" type="presParOf" srcId="{92125A9C-3724-4C1E-84DC-ED56A255782E}" destId="{9C7E05BC-AD63-4068-91C6-7E6A2143CADA}" srcOrd="2" destOrd="0" presId="urn:microsoft.com/office/officeart/2018/2/layout/IconCircleList"/>
    <dgm:cxn modelId="{C7799448-B47F-4EE2-9EA0-5AABA0A2C50D}" type="presParOf" srcId="{9C7E05BC-AD63-4068-91C6-7E6A2143CADA}" destId="{23E9C8AC-7EBB-4B86-8E19-9D50CCE3AC49}" srcOrd="0" destOrd="0" presId="urn:microsoft.com/office/officeart/2018/2/layout/IconCircleList"/>
    <dgm:cxn modelId="{1AD9DAA6-1D24-443A-A886-A5ADB0E83D45}" type="presParOf" srcId="{9C7E05BC-AD63-4068-91C6-7E6A2143CADA}" destId="{607E75A0-E10C-4629-B89D-B1CC7F3BD417}" srcOrd="1" destOrd="0" presId="urn:microsoft.com/office/officeart/2018/2/layout/IconCircleList"/>
    <dgm:cxn modelId="{B207E1B8-3531-4E9F-ADCC-249189E12911}" type="presParOf" srcId="{9C7E05BC-AD63-4068-91C6-7E6A2143CADA}" destId="{388351CC-7A04-4E1E-944C-5ABD9412861A}" srcOrd="2" destOrd="0" presId="urn:microsoft.com/office/officeart/2018/2/layout/IconCircleList"/>
    <dgm:cxn modelId="{796FFEC3-5196-4EB0-A9AB-6B7FCD4D99E4}" type="presParOf" srcId="{9C7E05BC-AD63-4068-91C6-7E6A2143CADA}" destId="{0321FE00-D808-4B90-8B48-57E851F01BD9}" srcOrd="3" destOrd="0" presId="urn:microsoft.com/office/officeart/2018/2/layout/IconCircleList"/>
    <dgm:cxn modelId="{DECB5D0A-24F1-4C25-B9DE-02BC7595223A}" type="presParOf" srcId="{92125A9C-3724-4C1E-84DC-ED56A255782E}" destId="{8C38DBF9-4786-427D-94F6-27DF62458312}" srcOrd="3" destOrd="0" presId="urn:microsoft.com/office/officeart/2018/2/layout/IconCircleList"/>
    <dgm:cxn modelId="{07D936B3-2350-45B5-99C2-0376BAE9F986}" type="presParOf" srcId="{92125A9C-3724-4C1E-84DC-ED56A255782E}" destId="{2C64A744-6611-46BD-AA03-0E04A8F8DDA6}" srcOrd="4" destOrd="0" presId="urn:microsoft.com/office/officeart/2018/2/layout/IconCircleList"/>
    <dgm:cxn modelId="{5FA3E374-7FC0-4225-A380-0BAC651FFA53}" type="presParOf" srcId="{2C64A744-6611-46BD-AA03-0E04A8F8DDA6}" destId="{73ABEDC4-BBCB-489B-9168-D47323BF47ED}" srcOrd="0" destOrd="0" presId="urn:microsoft.com/office/officeart/2018/2/layout/IconCircleList"/>
    <dgm:cxn modelId="{930F6839-670C-437E-BC2E-543AED1D2346}" type="presParOf" srcId="{2C64A744-6611-46BD-AA03-0E04A8F8DDA6}" destId="{AFB9AC55-C11B-4779-89A0-D73D03C42017}" srcOrd="1" destOrd="0" presId="urn:microsoft.com/office/officeart/2018/2/layout/IconCircleList"/>
    <dgm:cxn modelId="{0C7D8B04-1B70-4ACF-8B21-C240975A30CF}" type="presParOf" srcId="{2C64A744-6611-46BD-AA03-0E04A8F8DDA6}" destId="{57698848-EA6A-4A9E-953C-667E49198715}" srcOrd="2" destOrd="0" presId="urn:microsoft.com/office/officeart/2018/2/layout/IconCircleList"/>
    <dgm:cxn modelId="{AF481803-71A4-487E-9DE9-A561C52DF842}" type="presParOf" srcId="{2C64A744-6611-46BD-AA03-0E04A8F8DDA6}" destId="{403B71B3-15A7-4D21-B861-40E43EDCF28E}" srcOrd="3" destOrd="0" presId="urn:microsoft.com/office/officeart/2018/2/layout/IconCircleList"/>
    <dgm:cxn modelId="{A03F2BD1-38B7-4F5E-A95E-01C9CD48E2ED}" type="presParOf" srcId="{92125A9C-3724-4C1E-84DC-ED56A255782E}" destId="{1EDF1031-9B87-419B-906B-43EEE5AAB2C6}" srcOrd="5" destOrd="0" presId="urn:microsoft.com/office/officeart/2018/2/layout/IconCircleList"/>
    <dgm:cxn modelId="{121BD324-F97B-4B0A-BF98-81C7EE2FD539}" type="presParOf" srcId="{92125A9C-3724-4C1E-84DC-ED56A255782E}" destId="{A21B3579-A736-442B-AED1-8CF58800AC8C}" srcOrd="6" destOrd="0" presId="urn:microsoft.com/office/officeart/2018/2/layout/IconCircleList"/>
    <dgm:cxn modelId="{F2E013DC-BFDE-4E0C-8168-E61753CC9851}" type="presParOf" srcId="{A21B3579-A736-442B-AED1-8CF58800AC8C}" destId="{D2E48E82-EB28-455B-871A-C3A58EF9CB9E}" srcOrd="0" destOrd="0" presId="urn:microsoft.com/office/officeart/2018/2/layout/IconCircleList"/>
    <dgm:cxn modelId="{5E0F383B-3527-4531-A2ED-CF31C923B1AE}" type="presParOf" srcId="{A21B3579-A736-442B-AED1-8CF58800AC8C}" destId="{0C2AB93E-75F1-48E2-871B-4B44D3B56FFE}" srcOrd="1" destOrd="0" presId="urn:microsoft.com/office/officeart/2018/2/layout/IconCircleList"/>
    <dgm:cxn modelId="{82905D25-6B7A-4855-81E3-FD30518508DC}" type="presParOf" srcId="{A21B3579-A736-442B-AED1-8CF58800AC8C}" destId="{7F5331EB-21C3-423D-A66C-3F41DAA48F8E}" srcOrd="2" destOrd="0" presId="urn:microsoft.com/office/officeart/2018/2/layout/IconCircleList"/>
    <dgm:cxn modelId="{2A93B28B-0B37-4CDA-9A3B-E28534E12986}" type="presParOf" srcId="{A21B3579-A736-442B-AED1-8CF58800AC8C}" destId="{E3D361BF-6005-43A1-9372-A7723E6D243C}" srcOrd="3" destOrd="0" presId="urn:microsoft.com/office/officeart/2018/2/layout/IconCircleList"/>
    <dgm:cxn modelId="{104FCF76-8EBC-4936-9FC1-4C313022C9B9}" type="presParOf" srcId="{92125A9C-3724-4C1E-84DC-ED56A255782E}" destId="{2F88BEC1-553F-4FD6-807B-C349EDDAB4BE}" srcOrd="7" destOrd="0" presId="urn:microsoft.com/office/officeart/2018/2/layout/IconCircleList"/>
    <dgm:cxn modelId="{869C2F81-A826-4287-BF44-27B7B749F977}" type="presParOf" srcId="{92125A9C-3724-4C1E-84DC-ED56A255782E}" destId="{955C7B44-E724-412C-AD12-2A4723BC1C9D}" srcOrd="8" destOrd="0" presId="urn:microsoft.com/office/officeart/2018/2/layout/IconCircleList"/>
    <dgm:cxn modelId="{3988AC3F-B1EA-49C1-9D35-A9B0FE1831F3}" type="presParOf" srcId="{955C7B44-E724-412C-AD12-2A4723BC1C9D}" destId="{B6A968B9-7E58-4658-9BEE-11B01C75041D}" srcOrd="0" destOrd="0" presId="urn:microsoft.com/office/officeart/2018/2/layout/IconCircleList"/>
    <dgm:cxn modelId="{EB3EA33C-B0CD-4520-B585-FF619CBBC21D}" type="presParOf" srcId="{955C7B44-E724-412C-AD12-2A4723BC1C9D}" destId="{4A5FF5F5-90DB-43F6-A04D-460481E244FA}" srcOrd="1" destOrd="0" presId="urn:microsoft.com/office/officeart/2018/2/layout/IconCircleList"/>
    <dgm:cxn modelId="{D7EB7983-2EC6-4880-BEF9-F63186E2DF8A}" type="presParOf" srcId="{955C7B44-E724-412C-AD12-2A4723BC1C9D}" destId="{70429F20-F0B0-4CEC-AD3F-A6FEA820AB5F}" srcOrd="2" destOrd="0" presId="urn:microsoft.com/office/officeart/2018/2/layout/IconCircleList"/>
    <dgm:cxn modelId="{A65D5294-65DD-4270-855B-5D014D4D91BA}" type="presParOf" srcId="{955C7B44-E724-412C-AD12-2A4723BC1C9D}" destId="{1E4E85D5-0727-401C-B492-BB8EC6C30DBF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B79B88-A797-4297-B6E7-FE1FCC0B5662}">
      <dsp:nvSpPr>
        <dsp:cNvPr id="0" name=""/>
        <dsp:cNvSpPr/>
      </dsp:nvSpPr>
      <dsp:spPr>
        <a:xfrm>
          <a:off x="0" y="340349"/>
          <a:ext cx="4358346" cy="1593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8256" tIns="458216" rIns="338256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b="1" kern="1200" dirty="0"/>
            <a:t>Platform: </a:t>
          </a:r>
          <a:r>
            <a:rPr lang="en-US" sz="2200" kern="1200" dirty="0"/>
            <a:t>Arduino IDE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b="1" kern="1200" dirty="0"/>
            <a:t>Language: </a:t>
          </a:r>
          <a:r>
            <a:rPr lang="en-IN" sz="2200" kern="1200" dirty="0"/>
            <a:t>C/C++ (Arduino Sketch)</a:t>
          </a:r>
          <a:endParaRPr lang="en-US" sz="2200" kern="1200" dirty="0"/>
        </a:p>
      </dsp:txBody>
      <dsp:txXfrm>
        <a:off x="0" y="340349"/>
        <a:ext cx="4358346" cy="1593900"/>
      </dsp:txXfrm>
    </dsp:sp>
    <dsp:sp modelId="{19D9BFD0-0E69-495F-AE54-06DD0B8EEF95}">
      <dsp:nvSpPr>
        <dsp:cNvPr id="0" name=""/>
        <dsp:cNvSpPr/>
      </dsp:nvSpPr>
      <dsp:spPr>
        <a:xfrm>
          <a:off x="217917" y="15629"/>
          <a:ext cx="3050842" cy="64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315" tIns="0" rIns="11531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b="1" kern="1200"/>
            <a:t>Microcontroller layer :</a:t>
          </a:r>
          <a:endParaRPr lang="en-US" sz="2200" kern="1200"/>
        </a:p>
      </dsp:txBody>
      <dsp:txXfrm>
        <a:off x="249620" y="47332"/>
        <a:ext cx="2987436" cy="586034"/>
      </dsp:txXfrm>
    </dsp:sp>
    <dsp:sp modelId="{E4B5E931-454B-47DD-A4FA-510D12A56E45}">
      <dsp:nvSpPr>
        <dsp:cNvPr id="0" name=""/>
        <dsp:cNvSpPr/>
      </dsp:nvSpPr>
      <dsp:spPr>
        <a:xfrm>
          <a:off x="0" y="2377769"/>
          <a:ext cx="4358346" cy="19057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8256" tIns="458216" rIns="338256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b="1" kern="1200" dirty="0"/>
            <a:t>Operating System: </a:t>
          </a:r>
          <a:r>
            <a:rPr lang="en-IN" sz="2200" kern="1200" dirty="0"/>
            <a:t>Raspberry Pi OS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b="1" kern="1200" dirty="0"/>
            <a:t>Programming Language: </a:t>
          </a:r>
          <a:r>
            <a:rPr lang="en-IN" sz="2200" kern="1200" dirty="0"/>
            <a:t>Python</a:t>
          </a:r>
          <a:endParaRPr lang="en-US" sz="2200" kern="1200" dirty="0"/>
        </a:p>
      </dsp:txBody>
      <dsp:txXfrm>
        <a:off x="0" y="2377769"/>
        <a:ext cx="4358346" cy="1905750"/>
      </dsp:txXfrm>
    </dsp:sp>
    <dsp:sp modelId="{FCC6327D-DFEC-4DFC-A2F8-F6763A0D50C1}">
      <dsp:nvSpPr>
        <dsp:cNvPr id="0" name=""/>
        <dsp:cNvSpPr/>
      </dsp:nvSpPr>
      <dsp:spPr>
        <a:xfrm>
          <a:off x="217917" y="2053049"/>
          <a:ext cx="3050842" cy="6494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315" tIns="0" rIns="11531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IN" sz="2200" b="1" kern="1200"/>
            <a:t>Raspberry Pi layer :</a:t>
          </a:r>
          <a:endParaRPr lang="en-US" sz="2200" kern="1200"/>
        </a:p>
      </dsp:txBody>
      <dsp:txXfrm>
        <a:off x="249620" y="2084752"/>
        <a:ext cx="2987436" cy="586034"/>
      </dsp:txXfrm>
    </dsp:sp>
    <dsp:sp modelId="{B684AEF1-0036-4F9C-A6C8-8E88D3974787}">
      <dsp:nvSpPr>
        <dsp:cNvPr id="0" name=""/>
        <dsp:cNvSpPr/>
      </dsp:nvSpPr>
      <dsp:spPr>
        <a:xfrm>
          <a:off x="0" y="4727039"/>
          <a:ext cx="4358346" cy="9355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8256" tIns="458216" rIns="338256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2200" kern="1200" dirty="0"/>
            <a:t> </a:t>
          </a:r>
          <a:r>
            <a:rPr lang="en-US" sz="2200" b="1" kern="1200" dirty="0"/>
            <a:t>Model Used: </a:t>
          </a:r>
          <a:r>
            <a:rPr lang="en-US" sz="2200" b="0" kern="1200" dirty="0" err="1"/>
            <a:t>ResNet</a:t>
          </a:r>
          <a:r>
            <a:rPr lang="en-US" sz="2200" b="0" kern="1200" dirty="0"/>
            <a:t> 50</a:t>
          </a:r>
        </a:p>
      </dsp:txBody>
      <dsp:txXfrm>
        <a:off x="0" y="4727039"/>
        <a:ext cx="4358346" cy="935550"/>
      </dsp:txXfrm>
    </dsp:sp>
    <dsp:sp modelId="{A4330B3E-8C47-4F85-A098-F94EA0CD5907}">
      <dsp:nvSpPr>
        <dsp:cNvPr id="0" name=""/>
        <dsp:cNvSpPr/>
      </dsp:nvSpPr>
      <dsp:spPr>
        <a:xfrm>
          <a:off x="217917" y="4402319"/>
          <a:ext cx="3050842" cy="6494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5315" tIns="0" rIns="115315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IN" sz="2200" b="1" kern="1200"/>
            <a:t>AI/ML component :</a:t>
          </a:r>
          <a:endParaRPr lang="en-US" sz="2200" kern="1200"/>
        </a:p>
      </dsp:txBody>
      <dsp:txXfrm>
        <a:off x="249620" y="4434022"/>
        <a:ext cx="2987436" cy="5860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D20EC4-45EB-44F1-9A6A-70D35387F7EA}">
      <dsp:nvSpPr>
        <dsp:cNvPr id="0" name=""/>
        <dsp:cNvSpPr/>
      </dsp:nvSpPr>
      <dsp:spPr>
        <a:xfrm>
          <a:off x="84644" y="160828"/>
          <a:ext cx="1105823" cy="110582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D76B5A-5508-4806-AF81-8D73A8493777}">
      <dsp:nvSpPr>
        <dsp:cNvPr id="0" name=""/>
        <dsp:cNvSpPr/>
      </dsp:nvSpPr>
      <dsp:spPr>
        <a:xfrm>
          <a:off x="316867" y="393051"/>
          <a:ext cx="641377" cy="64137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041A12-3FBD-483D-B96B-D618C270E3F7}">
      <dsp:nvSpPr>
        <dsp:cNvPr id="0" name=""/>
        <dsp:cNvSpPr/>
      </dsp:nvSpPr>
      <dsp:spPr>
        <a:xfrm>
          <a:off x="1427430" y="160828"/>
          <a:ext cx="2606584" cy="110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1. Data Collection: Navigates farm, captures images and sensor data.</a:t>
          </a:r>
        </a:p>
      </dsp:txBody>
      <dsp:txXfrm>
        <a:off x="1427430" y="160828"/>
        <a:ext cx="2606584" cy="1105823"/>
      </dsp:txXfrm>
    </dsp:sp>
    <dsp:sp modelId="{23E9C8AC-7EBB-4B86-8E19-9D50CCE3AC49}">
      <dsp:nvSpPr>
        <dsp:cNvPr id="0" name=""/>
        <dsp:cNvSpPr/>
      </dsp:nvSpPr>
      <dsp:spPr>
        <a:xfrm>
          <a:off x="4488192" y="160828"/>
          <a:ext cx="1105823" cy="110582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7E75A0-E10C-4629-B89D-B1CC7F3BD417}">
      <dsp:nvSpPr>
        <dsp:cNvPr id="0" name=""/>
        <dsp:cNvSpPr/>
      </dsp:nvSpPr>
      <dsp:spPr>
        <a:xfrm>
          <a:off x="4720415" y="393051"/>
          <a:ext cx="641377" cy="64137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21FE00-D808-4B90-8B48-57E851F01BD9}">
      <dsp:nvSpPr>
        <dsp:cNvPr id="0" name=""/>
        <dsp:cNvSpPr/>
      </dsp:nvSpPr>
      <dsp:spPr>
        <a:xfrm>
          <a:off x="5830978" y="160828"/>
          <a:ext cx="2606584" cy="110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5830978" y="160828"/>
        <a:ext cx="2606584" cy="1105823"/>
      </dsp:txXfrm>
    </dsp:sp>
    <dsp:sp modelId="{73ABEDC4-BBCB-489B-9168-D47323BF47ED}">
      <dsp:nvSpPr>
        <dsp:cNvPr id="0" name=""/>
        <dsp:cNvSpPr/>
      </dsp:nvSpPr>
      <dsp:spPr>
        <a:xfrm>
          <a:off x="84644" y="2204004"/>
          <a:ext cx="1105823" cy="110582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B9AC55-C11B-4779-89A0-D73D03C42017}">
      <dsp:nvSpPr>
        <dsp:cNvPr id="0" name=""/>
        <dsp:cNvSpPr/>
      </dsp:nvSpPr>
      <dsp:spPr>
        <a:xfrm>
          <a:off x="316867" y="2436227"/>
          <a:ext cx="641377" cy="64137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3B71B3-15A7-4D21-B861-40E43EDCF28E}">
      <dsp:nvSpPr>
        <dsp:cNvPr id="0" name=""/>
        <dsp:cNvSpPr/>
      </dsp:nvSpPr>
      <dsp:spPr>
        <a:xfrm>
          <a:off x="1427430" y="2204004"/>
          <a:ext cx="2606584" cy="110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2. AI Disease Detection: Deep learning model identifies disease.</a:t>
          </a:r>
        </a:p>
      </dsp:txBody>
      <dsp:txXfrm>
        <a:off x="1427430" y="2204004"/>
        <a:ext cx="2606584" cy="1105823"/>
      </dsp:txXfrm>
    </dsp:sp>
    <dsp:sp modelId="{D2E48E82-EB28-455B-871A-C3A58EF9CB9E}">
      <dsp:nvSpPr>
        <dsp:cNvPr id="0" name=""/>
        <dsp:cNvSpPr/>
      </dsp:nvSpPr>
      <dsp:spPr>
        <a:xfrm>
          <a:off x="4488192" y="2204004"/>
          <a:ext cx="1105823" cy="110582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2AB93E-75F1-48E2-871B-4B44D3B56FFE}">
      <dsp:nvSpPr>
        <dsp:cNvPr id="0" name=""/>
        <dsp:cNvSpPr/>
      </dsp:nvSpPr>
      <dsp:spPr>
        <a:xfrm flipH="1" flipV="1">
          <a:off x="4614530" y="2441447"/>
          <a:ext cx="853147" cy="63093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D361BF-6005-43A1-9372-A7723E6D243C}">
      <dsp:nvSpPr>
        <dsp:cNvPr id="0" name=""/>
        <dsp:cNvSpPr/>
      </dsp:nvSpPr>
      <dsp:spPr>
        <a:xfrm>
          <a:off x="5830978" y="2204004"/>
          <a:ext cx="2606584" cy="110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5830978" y="2204004"/>
        <a:ext cx="2606584" cy="1105823"/>
      </dsp:txXfrm>
    </dsp:sp>
    <dsp:sp modelId="{B6A968B9-7E58-4658-9BEE-11B01C75041D}">
      <dsp:nvSpPr>
        <dsp:cNvPr id="0" name=""/>
        <dsp:cNvSpPr/>
      </dsp:nvSpPr>
      <dsp:spPr>
        <a:xfrm>
          <a:off x="84644" y="4247179"/>
          <a:ext cx="1105823" cy="1105823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5FF5F5-90DB-43F6-A04D-460481E244FA}">
      <dsp:nvSpPr>
        <dsp:cNvPr id="0" name=""/>
        <dsp:cNvSpPr/>
      </dsp:nvSpPr>
      <dsp:spPr>
        <a:xfrm>
          <a:off x="316867" y="4479402"/>
          <a:ext cx="641377" cy="64137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4E85D5-0727-401C-B492-BB8EC6C30DBF}">
      <dsp:nvSpPr>
        <dsp:cNvPr id="0" name=""/>
        <dsp:cNvSpPr/>
      </dsp:nvSpPr>
      <dsp:spPr>
        <a:xfrm>
          <a:off x="1427430" y="4247179"/>
          <a:ext cx="2606584" cy="11058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3. Dashboard: Displays data for farmers in a friendly interface.</a:t>
          </a:r>
        </a:p>
      </dsp:txBody>
      <dsp:txXfrm>
        <a:off x="1427430" y="4247179"/>
        <a:ext cx="2606584" cy="11058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jpeg>
</file>

<file path=ppt/media/image15.jpe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9B7ADB-CEA8-8ABC-DB15-3E3CBB8BDD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1422" r="9599" b="-1"/>
          <a:stretch>
            <a:fillRect/>
          </a:stretch>
        </p:blipFill>
        <p:spPr>
          <a:xfrm>
            <a:off x="0" y="10"/>
            <a:ext cx="9141692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30632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6000" b="1" dirty="0">
                <a:solidFill>
                  <a:schemeClr val="bg1"/>
                </a:solidFill>
              </a:rPr>
              <a:t>AgriBot</a:t>
            </a:r>
            <a:br>
              <a:rPr lang="en-IN" sz="6000" b="1" dirty="0">
                <a:solidFill>
                  <a:schemeClr val="bg1"/>
                </a:solidFill>
              </a:rPr>
            </a:br>
            <a:r>
              <a:rPr lang="en-IN" sz="2800" dirty="0">
                <a:solidFill>
                  <a:schemeClr val="bg1"/>
                </a:solidFill>
              </a:rPr>
              <a:t>AI-Powered Crop surveillance and Disease identification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5286" y="4599432"/>
            <a:ext cx="6858000" cy="153619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Presented at SRM Hackathon</a:t>
            </a:r>
          </a:p>
          <a:p>
            <a:r>
              <a:rPr lang="en-US" dirty="0">
                <a:solidFill>
                  <a:schemeClr val="bg1"/>
                </a:solidFill>
              </a:rPr>
              <a:t>By:  Team Lakshya</a:t>
            </a:r>
          </a:p>
        </p:txBody>
      </p:sp>
      <p:sp>
        <p:nvSpPr>
          <p:cNvPr id="33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80654" y="4368623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36538 w 3182692"/>
              <a:gd name="connsiteY1" fmla="*/ 0 h 18288"/>
              <a:gd name="connsiteX2" fmla="*/ 1273077 w 3182692"/>
              <a:gd name="connsiteY2" fmla="*/ 0 h 18288"/>
              <a:gd name="connsiteX3" fmla="*/ 1909615 w 3182692"/>
              <a:gd name="connsiteY3" fmla="*/ 0 h 18288"/>
              <a:gd name="connsiteX4" fmla="*/ 2482500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609807 w 3182692"/>
              <a:gd name="connsiteY7" fmla="*/ 18288 h 18288"/>
              <a:gd name="connsiteX8" fmla="*/ 2068750 w 3182692"/>
              <a:gd name="connsiteY8" fmla="*/ 18288 h 18288"/>
              <a:gd name="connsiteX9" fmla="*/ 1432211 w 3182692"/>
              <a:gd name="connsiteY9" fmla="*/ 18288 h 18288"/>
              <a:gd name="connsiteX10" fmla="*/ 859327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253588" y="25878"/>
                  <a:pt x="409323" y="-5359"/>
                  <a:pt x="636538" y="0"/>
                </a:cubicBezTo>
                <a:cubicBezTo>
                  <a:pt x="863753" y="5359"/>
                  <a:pt x="1007727" y="-28"/>
                  <a:pt x="1273077" y="0"/>
                </a:cubicBezTo>
                <a:cubicBezTo>
                  <a:pt x="1538427" y="28"/>
                  <a:pt x="1698640" y="-12775"/>
                  <a:pt x="1909615" y="0"/>
                </a:cubicBezTo>
                <a:cubicBezTo>
                  <a:pt x="2120590" y="12775"/>
                  <a:pt x="2210293" y="-21823"/>
                  <a:pt x="2482500" y="0"/>
                </a:cubicBezTo>
                <a:cubicBezTo>
                  <a:pt x="2754708" y="21823"/>
                  <a:pt x="3004133" y="-28750"/>
                  <a:pt x="3182692" y="0"/>
                </a:cubicBezTo>
                <a:cubicBezTo>
                  <a:pt x="3183134" y="4516"/>
                  <a:pt x="3181865" y="12266"/>
                  <a:pt x="3182692" y="18288"/>
                </a:cubicBezTo>
                <a:cubicBezTo>
                  <a:pt x="2947402" y="22440"/>
                  <a:pt x="2876226" y="27191"/>
                  <a:pt x="2609807" y="18288"/>
                </a:cubicBezTo>
                <a:cubicBezTo>
                  <a:pt x="2343389" y="9385"/>
                  <a:pt x="2326689" y="25579"/>
                  <a:pt x="2068750" y="18288"/>
                </a:cubicBezTo>
                <a:cubicBezTo>
                  <a:pt x="1810811" y="10997"/>
                  <a:pt x="1713836" y="48219"/>
                  <a:pt x="1432211" y="18288"/>
                </a:cubicBezTo>
                <a:cubicBezTo>
                  <a:pt x="1150586" y="-11643"/>
                  <a:pt x="982765" y="3747"/>
                  <a:pt x="859327" y="18288"/>
                </a:cubicBezTo>
                <a:cubicBezTo>
                  <a:pt x="735889" y="32829"/>
                  <a:pt x="254183" y="35231"/>
                  <a:pt x="0" y="18288"/>
                </a:cubicBezTo>
                <a:cubicBezTo>
                  <a:pt x="-306" y="11477"/>
                  <a:pt x="485" y="4355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43108" y="-22426"/>
                  <a:pt x="387854" y="22949"/>
                  <a:pt x="572885" y="0"/>
                </a:cubicBezTo>
                <a:cubicBezTo>
                  <a:pt x="757916" y="-22949"/>
                  <a:pt x="923707" y="6797"/>
                  <a:pt x="1113942" y="0"/>
                </a:cubicBezTo>
                <a:cubicBezTo>
                  <a:pt x="1304177" y="-6797"/>
                  <a:pt x="1495991" y="20627"/>
                  <a:pt x="1686827" y="0"/>
                </a:cubicBezTo>
                <a:cubicBezTo>
                  <a:pt x="1877663" y="-20627"/>
                  <a:pt x="2170182" y="-20672"/>
                  <a:pt x="2323365" y="0"/>
                </a:cubicBezTo>
                <a:cubicBezTo>
                  <a:pt x="2476548" y="20672"/>
                  <a:pt x="2919164" y="6097"/>
                  <a:pt x="3182692" y="0"/>
                </a:cubicBezTo>
                <a:cubicBezTo>
                  <a:pt x="3183269" y="4624"/>
                  <a:pt x="3183511" y="11191"/>
                  <a:pt x="3182692" y="18288"/>
                </a:cubicBezTo>
                <a:cubicBezTo>
                  <a:pt x="3026065" y="-10849"/>
                  <a:pt x="2775006" y="23067"/>
                  <a:pt x="2546154" y="18288"/>
                </a:cubicBezTo>
                <a:cubicBezTo>
                  <a:pt x="2317302" y="13509"/>
                  <a:pt x="2168173" y="-8513"/>
                  <a:pt x="1845961" y="18288"/>
                </a:cubicBezTo>
                <a:cubicBezTo>
                  <a:pt x="1523749" y="45089"/>
                  <a:pt x="1450078" y="-844"/>
                  <a:pt x="1304904" y="18288"/>
                </a:cubicBezTo>
                <a:cubicBezTo>
                  <a:pt x="1159730" y="37420"/>
                  <a:pt x="942635" y="-10021"/>
                  <a:pt x="604711" y="18288"/>
                </a:cubicBezTo>
                <a:cubicBezTo>
                  <a:pt x="266787" y="46597"/>
                  <a:pt x="141927" y="-8395"/>
                  <a:pt x="0" y="18288"/>
                </a:cubicBezTo>
                <a:cubicBezTo>
                  <a:pt x="-171" y="12755"/>
                  <a:pt x="-690" y="793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rone flying over tulip fields">
            <a:extLst>
              <a:ext uri="{FF2B5EF4-FFF2-40B4-BE49-F238E27FC236}">
                <a16:creationId xmlns:a16="http://schemas.microsoft.com/office/drawing/2014/main" id="{214BDE4E-FAF0-7F17-CE53-E254C23F056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1" r="10998" b="-1"/>
          <a:stretch>
            <a:fillRect/>
          </a:stretch>
        </p:blipFill>
        <p:spPr>
          <a:xfrm>
            <a:off x="21" y="0"/>
            <a:ext cx="914397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IN" sz="4700">
                <a:solidFill>
                  <a:schemeClr val="bg1"/>
                </a:solidFill>
              </a:rPr>
              <a:t>Future Scope</a:t>
            </a:r>
          </a:p>
        </p:txBody>
      </p:sp>
      <p:sp>
        <p:nvSpPr>
          <p:cNvPr id="27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799" y="1681544"/>
            <a:ext cx="7269480" cy="18288"/>
          </a:xfrm>
          <a:custGeom>
            <a:avLst/>
            <a:gdLst>
              <a:gd name="connsiteX0" fmla="*/ 0 w 7269480"/>
              <a:gd name="connsiteY0" fmla="*/ 0 h 18288"/>
              <a:gd name="connsiteX1" fmla="*/ 733557 w 7269480"/>
              <a:gd name="connsiteY1" fmla="*/ 0 h 18288"/>
              <a:gd name="connsiteX2" fmla="*/ 1249029 w 7269480"/>
              <a:gd name="connsiteY2" fmla="*/ 0 h 18288"/>
              <a:gd name="connsiteX3" fmla="*/ 1764501 w 7269480"/>
              <a:gd name="connsiteY3" fmla="*/ 0 h 18288"/>
              <a:gd name="connsiteX4" fmla="*/ 2207278 w 7269480"/>
              <a:gd name="connsiteY4" fmla="*/ 0 h 18288"/>
              <a:gd name="connsiteX5" fmla="*/ 3013530 w 7269480"/>
              <a:gd name="connsiteY5" fmla="*/ 0 h 18288"/>
              <a:gd name="connsiteX6" fmla="*/ 3819781 w 7269480"/>
              <a:gd name="connsiteY6" fmla="*/ 0 h 18288"/>
              <a:gd name="connsiteX7" fmla="*/ 4626033 w 7269480"/>
              <a:gd name="connsiteY7" fmla="*/ 0 h 18288"/>
              <a:gd name="connsiteX8" fmla="*/ 5068810 w 7269480"/>
              <a:gd name="connsiteY8" fmla="*/ 0 h 18288"/>
              <a:gd name="connsiteX9" fmla="*/ 5656977 w 7269480"/>
              <a:gd name="connsiteY9" fmla="*/ 0 h 18288"/>
              <a:gd name="connsiteX10" fmla="*/ 6099755 w 7269480"/>
              <a:gd name="connsiteY10" fmla="*/ 0 h 18288"/>
              <a:gd name="connsiteX11" fmla="*/ 7269480 w 7269480"/>
              <a:gd name="connsiteY11" fmla="*/ 0 h 18288"/>
              <a:gd name="connsiteX12" fmla="*/ 7269480 w 7269480"/>
              <a:gd name="connsiteY12" fmla="*/ 18288 h 18288"/>
              <a:gd name="connsiteX13" fmla="*/ 6463229 w 7269480"/>
              <a:gd name="connsiteY13" fmla="*/ 18288 h 18288"/>
              <a:gd name="connsiteX14" fmla="*/ 6020451 w 7269480"/>
              <a:gd name="connsiteY14" fmla="*/ 18288 h 18288"/>
              <a:gd name="connsiteX15" fmla="*/ 5504979 w 7269480"/>
              <a:gd name="connsiteY15" fmla="*/ 18288 h 18288"/>
              <a:gd name="connsiteX16" fmla="*/ 4989507 w 7269480"/>
              <a:gd name="connsiteY16" fmla="*/ 18288 h 18288"/>
              <a:gd name="connsiteX17" fmla="*/ 4474035 w 7269480"/>
              <a:gd name="connsiteY17" fmla="*/ 18288 h 18288"/>
              <a:gd name="connsiteX18" fmla="*/ 3958562 w 7269480"/>
              <a:gd name="connsiteY18" fmla="*/ 18288 h 18288"/>
              <a:gd name="connsiteX19" fmla="*/ 3443090 w 7269480"/>
              <a:gd name="connsiteY19" fmla="*/ 18288 h 18288"/>
              <a:gd name="connsiteX20" fmla="*/ 2709533 w 7269480"/>
              <a:gd name="connsiteY20" fmla="*/ 18288 h 18288"/>
              <a:gd name="connsiteX21" fmla="*/ 2194061 w 7269480"/>
              <a:gd name="connsiteY21" fmla="*/ 18288 h 18288"/>
              <a:gd name="connsiteX22" fmla="*/ 1751284 w 7269480"/>
              <a:gd name="connsiteY22" fmla="*/ 18288 h 18288"/>
              <a:gd name="connsiteX23" fmla="*/ 1163117 w 7269480"/>
              <a:gd name="connsiteY23" fmla="*/ 18288 h 18288"/>
              <a:gd name="connsiteX24" fmla="*/ 0 w 7269480"/>
              <a:gd name="connsiteY24" fmla="*/ 18288 h 18288"/>
              <a:gd name="connsiteX25" fmla="*/ 0 w 7269480"/>
              <a:gd name="connsiteY2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269480" h="18288" fill="none" extrusionOk="0">
                <a:moveTo>
                  <a:pt x="0" y="0"/>
                </a:moveTo>
                <a:cubicBezTo>
                  <a:pt x="252138" y="-34015"/>
                  <a:pt x="430162" y="27723"/>
                  <a:pt x="733557" y="0"/>
                </a:cubicBezTo>
                <a:cubicBezTo>
                  <a:pt x="1036952" y="-27723"/>
                  <a:pt x="1017222" y="-19248"/>
                  <a:pt x="1249029" y="0"/>
                </a:cubicBezTo>
                <a:cubicBezTo>
                  <a:pt x="1480836" y="19248"/>
                  <a:pt x="1642747" y="25626"/>
                  <a:pt x="1764501" y="0"/>
                </a:cubicBezTo>
                <a:cubicBezTo>
                  <a:pt x="1886255" y="-25626"/>
                  <a:pt x="2079425" y="-7842"/>
                  <a:pt x="2207278" y="0"/>
                </a:cubicBezTo>
                <a:cubicBezTo>
                  <a:pt x="2335131" y="7842"/>
                  <a:pt x="2681832" y="37713"/>
                  <a:pt x="3013530" y="0"/>
                </a:cubicBezTo>
                <a:cubicBezTo>
                  <a:pt x="3345228" y="-37713"/>
                  <a:pt x="3481883" y="38779"/>
                  <a:pt x="3819781" y="0"/>
                </a:cubicBezTo>
                <a:cubicBezTo>
                  <a:pt x="4157679" y="-38779"/>
                  <a:pt x="4319607" y="-32632"/>
                  <a:pt x="4626033" y="0"/>
                </a:cubicBezTo>
                <a:cubicBezTo>
                  <a:pt x="4932459" y="32632"/>
                  <a:pt x="4944182" y="17568"/>
                  <a:pt x="5068810" y="0"/>
                </a:cubicBezTo>
                <a:cubicBezTo>
                  <a:pt x="5193438" y="-17568"/>
                  <a:pt x="5378174" y="-16107"/>
                  <a:pt x="5656977" y="0"/>
                </a:cubicBezTo>
                <a:cubicBezTo>
                  <a:pt x="5935780" y="16107"/>
                  <a:pt x="5910190" y="-15070"/>
                  <a:pt x="6099755" y="0"/>
                </a:cubicBezTo>
                <a:cubicBezTo>
                  <a:pt x="6289320" y="15070"/>
                  <a:pt x="6900837" y="-32203"/>
                  <a:pt x="7269480" y="0"/>
                </a:cubicBezTo>
                <a:cubicBezTo>
                  <a:pt x="7268614" y="7958"/>
                  <a:pt x="7270034" y="12943"/>
                  <a:pt x="7269480" y="18288"/>
                </a:cubicBezTo>
                <a:cubicBezTo>
                  <a:pt x="7078692" y="32307"/>
                  <a:pt x="6750249" y="10617"/>
                  <a:pt x="6463229" y="18288"/>
                </a:cubicBezTo>
                <a:cubicBezTo>
                  <a:pt x="6176209" y="25959"/>
                  <a:pt x="6203666" y="39135"/>
                  <a:pt x="6020451" y="18288"/>
                </a:cubicBezTo>
                <a:cubicBezTo>
                  <a:pt x="5837236" y="-2559"/>
                  <a:pt x="5688034" y="-3388"/>
                  <a:pt x="5504979" y="18288"/>
                </a:cubicBezTo>
                <a:cubicBezTo>
                  <a:pt x="5321924" y="39964"/>
                  <a:pt x="5191313" y="7061"/>
                  <a:pt x="4989507" y="18288"/>
                </a:cubicBezTo>
                <a:cubicBezTo>
                  <a:pt x="4787701" y="29515"/>
                  <a:pt x="4612238" y="34989"/>
                  <a:pt x="4474035" y="18288"/>
                </a:cubicBezTo>
                <a:cubicBezTo>
                  <a:pt x="4335832" y="1587"/>
                  <a:pt x="4094545" y="27267"/>
                  <a:pt x="3958562" y="18288"/>
                </a:cubicBezTo>
                <a:cubicBezTo>
                  <a:pt x="3822579" y="9309"/>
                  <a:pt x="3646287" y="-1530"/>
                  <a:pt x="3443090" y="18288"/>
                </a:cubicBezTo>
                <a:cubicBezTo>
                  <a:pt x="3239893" y="38106"/>
                  <a:pt x="3075699" y="9041"/>
                  <a:pt x="2709533" y="18288"/>
                </a:cubicBezTo>
                <a:cubicBezTo>
                  <a:pt x="2343367" y="27535"/>
                  <a:pt x="2428918" y="31018"/>
                  <a:pt x="2194061" y="18288"/>
                </a:cubicBezTo>
                <a:cubicBezTo>
                  <a:pt x="1959204" y="5558"/>
                  <a:pt x="1872298" y="17875"/>
                  <a:pt x="1751284" y="18288"/>
                </a:cubicBezTo>
                <a:cubicBezTo>
                  <a:pt x="1630270" y="18701"/>
                  <a:pt x="1443391" y="30083"/>
                  <a:pt x="1163117" y="18288"/>
                </a:cubicBezTo>
                <a:cubicBezTo>
                  <a:pt x="882843" y="6493"/>
                  <a:pt x="581151" y="4375"/>
                  <a:pt x="0" y="18288"/>
                </a:cubicBezTo>
                <a:cubicBezTo>
                  <a:pt x="493" y="10773"/>
                  <a:pt x="610" y="7338"/>
                  <a:pt x="0" y="0"/>
                </a:cubicBezTo>
                <a:close/>
              </a:path>
              <a:path w="7269480" h="18288" stroke="0" extrusionOk="0">
                <a:moveTo>
                  <a:pt x="0" y="0"/>
                </a:moveTo>
                <a:cubicBezTo>
                  <a:pt x="108514" y="-13627"/>
                  <a:pt x="358377" y="-21600"/>
                  <a:pt x="515472" y="0"/>
                </a:cubicBezTo>
                <a:cubicBezTo>
                  <a:pt x="672567" y="21600"/>
                  <a:pt x="740741" y="1149"/>
                  <a:pt x="958250" y="0"/>
                </a:cubicBezTo>
                <a:cubicBezTo>
                  <a:pt x="1175759" y="-1149"/>
                  <a:pt x="1323521" y="-14908"/>
                  <a:pt x="1473722" y="0"/>
                </a:cubicBezTo>
                <a:cubicBezTo>
                  <a:pt x="1623923" y="14908"/>
                  <a:pt x="1999682" y="13812"/>
                  <a:pt x="2134584" y="0"/>
                </a:cubicBezTo>
                <a:cubicBezTo>
                  <a:pt x="2269486" y="-13812"/>
                  <a:pt x="2558748" y="7617"/>
                  <a:pt x="2868140" y="0"/>
                </a:cubicBezTo>
                <a:cubicBezTo>
                  <a:pt x="3177532" y="-7617"/>
                  <a:pt x="3467796" y="3656"/>
                  <a:pt x="3674392" y="0"/>
                </a:cubicBezTo>
                <a:cubicBezTo>
                  <a:pt x="3880988" y="-3656"/>
                  <a:pt x="4101054" y="-15702"/>
                  <a:pt x="4480643" y="0"/>
                </a:cubicBezTo>
                <a:cubicBezTo>
                  <a:pt x="4860232" y="15702"/>
                  <a:pt x="4906779" y="-6670"/>
                  <a:pt x="5068810" y="0"/>
                </a:cubicBezTo>
                <a:cubicBezTo>
                  <a:pt x="5230841" y="6670"/>
                  <a:pt x="5495019" y="-21055"/>
                  <a:pt x="5802367" y="0"/>
                </a:cubicBezTo>
                <a:cubicBezTo>
                  <a:pt x="6109715" y="21055"/>
                  <a:pt x="6248383" y="9802"/>
                  <a:pt x="6463229" y="0"/>
                </a:cubicBezTo>
                <a:cubicBezTo>
                  <a:pt x="6678075" y="-9802"/>
                  <a:pt x="7063233" y="9440"/>
                  <a:pt x="7269480" y="0"/>
                </a:cubicBezTo>
                <a:cubicBezTo>
                  <a:pt x="7268794" y="7700"/>
                  <a:pt x="7268830" y="13442"/>
                  <a:pt x="7269480" y="18288"/>
                </a:cubicBezTo>
                <a:cubicBezTo>
                  <a:pt x="6950939" y="47121"/>
                  <a:pt x="6756956" y="13096"/>
                  <a:pt x="6608618" y="18288"/>
                </a:cubicBezTo>
                <a:cubicBezTo>
                  <a:pt x="6460280" y="23480"/>
                  <a:pt x="6230655" y="-1538"/>
                  <a:pt x="6020451" y="18288"/>
                </a:cubicBezTo>
                <a:cubicBezTo>
                  <a:pt x="5810247" y="38114"/>
                  <a:pt x="5619850" y="-10448"/>
                  <a:pt x="5432284" y="18288"/>
                </a:cubicBezTo>
                <a:cubicBezTo>
                  <a:pt x="5244718" y="47024"/>
                  <a:pt x="4984575" y="27926"/>
                  <a:pt x="4626033" y="18288"/>
                </a:cubicBezTo>
                <a:cubicBezTo>
                  <a:pt x="4267491" y="8650"/>
                  <a:pt x="4240108" y="40106"/>
                  <a:pt x="4110561" y="18288"/>
                </a:cubicBezTo>
                <a:cubicBezTo>
                  <a:pt x="3981014" y="-3530"/>
                  <a:pt x="3580293" y="41911"/>
                  <a:pt x="3377004" y="18288"/>
                </a:cubicBezTo>
                <a:cubicBezTo>
                  <a:pt x="3173715" y="-5335"/>
                  <a:pt x="3043404" y="10731"/>
                  <a:pt x="2934226" y="18288"/>
                </a:cubicBezTo>
                <a:cubicBezTo>
                  <a:pt x="2825048" y="25845"/>
                  <a:pt x="2427024" y="14732"/>
                  <a:pt x="2273365" y="18288"/>
                </a:cubicBezTo>
                <a:cubicBezTo>
                  <a:pt x="2119706" y="21844"/>
                  <a:pt x="1948744" y="43432"/>
                  <a:pt x="1757892" y="18288"/>
                </a:cubicBezTo>
                <a:cubicBezTo>
                  <a:pt x="1567040" y="-6856"/>
                  <a:pt x="1185958" y="10333"/>
                  <a:pt x="951641" y="18288"/>
                </a:cubicBezTo>
                <a:cubicBezTo>
                  <a:pt x="717324" y="26243"/>
                  <a:pt x="448990" y="-7235"/>
                  <a:pt x="0" y="18288"/>
                </a:cubicBezTo>
                <a:cubicBezTo>
                  <a:pt x="-4" y="9861"/>
                  <a:pt x="135" y="6082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04446"/>
            <a:ext cx="7886700" cy="4176897"/>
          </a:xfrm>
        </p:spPr>
        <p:txBody>
          <a:bodyPr>
            <a:normAutofit/>
          </a:bodyPr>
          <a:lstStyle/>
          <a:p>
            <a:r>
              <a:rPr lang="en-US" sz="1900" dirty="0">
                <a:solidFill>
                  <a:schemeClr val="bg1"/>
                </a:solidFill>
              </a:rPr>
              <a:t>Add drones for aerial surveillance.</a:t>
            </a:r>
          </a:p>
          <a:p>
            <a:r>
              <a:rPr lang="en-US" sz="1900" dirty="0">
                <a:solidFill>
                  <a:schemeClr val="bg1"/>
                </a:solidFill>
              </a:rPr>
              <a:t>Train AI for more crops and pests.</a:t>
            </a:r>
          </a:p>
          <a:p>
            <a:r>
              <a:rPr lang="en-US" sz="1900" dirty="0">
                <a:solidFill>
                  <a:schemeClr val="bg1"/>
                </a:solidFill>
              </a:rPr>
              <a:t>Smart spraying of pesticides/fertilizers.</a:t>
            </a:r>
          </a:p>
          <a:p>
            <a:r>
              <a:rPr lang="en-US" sz="1900" dirty="0">
                <a:solidFill>
                  <a:schemeClr val="bg1"/>
                </a:solidFill>
              </a:rPr>
              <a:t>Edge AI processing on-board.</a:t>
            </a:r>
          </a:p>
          <a:p>
            <a:r>
              <a:rPr lang="en-US" sz="1900" dirty="0">
                <a:solidFill>
                  <a:schemeClr val="bg1"/>
                </a:solidFill>
              </a:rPr>
              <a:t>Use 5G &amp; IoT for real-time remote access.</a:t>
            </a:r>
          </a:p>
          <a:p>
            <a:r>
              <a:rPr lang="en-US" sz="1900" dirty="0">
                <a:solidFill>
                  <a:schemeClr val="bg1"/>
                </a:solidFill>
              </a:rPr>
              <a:t>Regional language support for farmers.</a:t>
            </a:r>
          </a:p>
          <a:p>
            <a:r>
              <a:rPr lang="en-US" sz="1900" dirty="0">
                <a:solidFill>
                  <a:schemeClr val="bg1"/>
                </a:solidFill>
              </a:rPr>
              <a:t>Can implement LoRa module for long range low level communication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513A1E-98C5-565B-A7C1-5249EDB525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AF1E279-1A8D-7547-88FD-61BB637EB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rone flying over tulip fields">
            <a:extLst>
              <a:ext uri="{FF2B5EF4-FFF2-40B4-BE49-F238E27FC236}">
                <a16:creationId xmlns:a16="http://schemas.microsoft.com/office/drawing/2014/main" id="{2DDAE5C9-F1DD-2799-0C2D-5A4B24CEB5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1" r="10998" b="-1"/>
          <a:stretch>
            <a:fillRect/>
          </a:stretch>
        </p:blipFill>
        <p:spPr>
          <a:xfrm>
            <a:off x="21" y="0"/>
            <a:ext cx="9143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72CCD9-2049-47A0-08C8-A9EE09ED6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5816218"/>
          </a:xfrm>
        </p:spPr>
        <p:txBody>
          <a:bodyPr>
            <a:normAutofit/>
          </a:bodyPr>
          <a:lstStyle/>
          <a:p>
            <a:r>
              <a:rPr lang="en-IN" sz="4700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27" name="sketchy line">
            <a:extLst>
              <a:ext uri="{FF2B5EF4-FFF2-40B4-BE49-F238E27FC236}">
                <a16:creationId xmlns:a16="http://schemas.microsoft.com/office/drawing/2014/main" id="{725B6DD5-9252-D921-9708-C40BCCF16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799" y="1681544"/>
            <a:ext cx="7269480" cy="18288"/>
          </a:xfrm>
          <a:custGeom>
            <a:avLst/>
            <a:gdLst>
              <a:gd name="connsiteX0" fmla="*/ 0 w 7269480"/>
              <a:gd name="connsiteY0" fmla="*/ 0 h 18288"/>
              <a:gd name="connsiteX1" fmla="*/ 733557 w 7269480"/>
              <a:gd name="connsiteY1" fmla="*/ 0 h 18288"/>
              <a:gd name="connsiteX2" fmla="*/ 1249029 w 7269480"/>
              <a:gd name="connsiteY2" fmla="*/ 0 h 18288"/>
              <a:gd name="connsiteX3" fmla="*/ 1764501 w 7269480"/>
              <a:gd name="connsiteY3" fmla="*/ 0 h 18288"/>
              <a:gd name="connsiteX4" fmla="*/ 2207278 w 7269480"/>
              <a:gd name="connsiteY4" fmla="*/ 0 h 18288"/>
              <a:gd name="connsiteX5" fmla="*/ 3013530 w 7269480"/>
              <a:gd name="connsiteY5" fmla="*/ 0 h 18288"/>
              <a:gd name="connsiteX6" fmla="*/ 3819781 w 7269480"/>
              <a:gd name="connsiteY6" fmla="*/ 0 h 18288"/>
              <a:gd name="connsiteX7" fmla="*/ 4626033 w 7269480"/>
              <a:gd name="connsiteY7" fmla="*/ 0 h 18288"/>
              <a:gd name="connsiteX8" fmla="*/ 5068810 w 7269480"/>
              <a:gd name="connsiteY8" fmla="*/ 0 h 18288"/>
              <a:gd name="connsiteX9" fmla="*/ 5656977 w 7269480"/>
              <a:gd name="connsiteY9" fmla="*/ 0 h 18288"/>
              <a:gd name="connsiteX10" fmla="*/ 6099755 w 7269480"/>
              <a:gd name="connsiteY10" fmla="*/ 0 h 18288"/>
              <a:gd name="connsiteX11" fmla="*/ 7269480 w 7269480"/>
              <a:gd name="connsiteY11" fmla="*/ 0 h 18288"/>
              <a:gd name="connsiteX12" fmla="*/ 7269480 w 7269480"/>
              <a:gd name="connsiteY12" fmla="*/ 18288 h 18288"/>
              <a:gd name="connsiteX13" fmla="*/ 6463229 w 7269480"/>
              <a:gd name="connsiteY13" fmla="*/ 18288 h 18288"/>
              <a:gd name="connsiteX14" fmla="*/ 6020451 w 7269480"/>
              <a:gd name="connsiteY14" fmla="*/ 18288 h 18288"/>
              <a:gd name="connsiteX15" fmla="*/ 5504979 w 7269480"/>
              <a:gd name="connsiteY15" fmla="*/ 18288 h 18288"/>
              <a:gd name="connsiteX16" fmla="*/ 4989507 w 7269480"/>
              <a:gd name="connsiteY16" fmla="*/ 18288 h 18288"/>
              <a:gd name="connsiteX17" fmla="*/ 4474035 w 7269480"/>
              <a:gd name="connsiteY17" fmla="*/ 18288 h 18288"/>
              <a:gd name="connsiteX18" fmla="*/ 3958562 w 7269480"/>
              <a:gd name="connsiteY18" fmla="*/ 18288 h 18288"/>
              <a:gd name="connsiteX19" fmla="*/ 3443090 w 7269480"/>
              <a:gd name="connsiteY19" fmla="*/ 18288 h 18288"/>
              <a:gd name="connsiteX20" fmla="*/ 2709533 w 7269480"/>
              <a:gd name="connsiteY20" fmla="*/ 18288 h 18288"/>
              <a:gd name="connsiteX21" fmla="*/ 2194061 w 7269480"/>
              <a:gd name="connsiteY21" fmla="*/ 18288 h 18288"/>
              <a:gd name="connsiteX22" fmla="*/ 1751284 w 7269480"/>
              <a:gd name="connsiteY22" fmla="*/ 18288 h 18288"/>
              <a:gd name="connsiteX23" fmla="*/ 1163117 w 7269480"/>
              <a:gd name="connsiteY23" fmla="*/ 18288 h 18288"/>
              <a:gd name="connsiteX24" fmla="*/ 0 w 7269480"/>
              <a:gd name="connsiteY24" fmla="*/ 18288 h 18288"/>
              <a:gd name="connsiteX25" fmla="*/ 0 w 7269480"/>
              <a:gd name="connsiteY2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269480" h="18288" fill="none" extrusionOk="0">
                <a:moveTo>
                  <a:pt x="0" y="0"/>
                </a:moveTo>
                <a:cubicBezTo>
                  <a:pt x="252138" y="-34015"/>
                  <a:pt x="430162" y="27723"/>
                  <a:pt x="733557" y="0"/>
                </a:cubicBezTo>
                <a:cubicBezTo>
                  <a:pt x="1036952" y="-27723"/>
                  <a:pt x="1017222" y="-19248"/>
                  <a:pt x="1249029" y="0"/>
                </a:cubicBezTo>
                <a:cubicBezTo>
                  <a:pt x="1480836" y="19248"/>
                  <a:pt x="1642747" y="25626"/>
                  <a:pt x="1764501" y="0"/>
                </a:cubicBezTo>
                <a:cubicBezTo>
                  <a:pt x="1886255" y="-25626"/>
                  <a:pt x="2079425" y="-7842"/>
                  <a:pt x="2207278" y="0"/>
                </a:cubicBezTo>
                <a:cubicBezTo>
                  <a:pt x="2335131" y="7842"/>
                  <a:pt x="2681832" y="37713"/>
                  <a:pt x="3013530" y="0"/>
                </a:cubicBezTo>
                <a:cubicBezTo>
                  <a:pt x="3345228" y="-37713"/>
                  <a:pt x="3481883" y="38779"/>
                  <a:pt x="3819781" y="0"/>
                </a:cubicBezTo>
                <a:cubicBezTo>
                  <a:pt x="4157679" y="-38779"/>
                  <a:pt x="4319607" y="-32632"/>
                  <a:pt x="4626033" y="0"/>
                </a:cubicBezTo>
                <a:cubicBezTo>
                  <a:pt x="4932459" y="32632"/>
                  <a:pt x="4944182" y="17568"/>
                  <a:pt x="5068810" y="0"/>
                </a:cubicBezTo>
                <a:cubicBezTo>
                  <a:pt x="5193438" y="-17568"/>
                  <a:pt x="5378174" y="-16107"/>
                  <a:pt x="5656977" y="0"/>
                </a:cubicBezTo>
                <a:cubicBezTo>
                  <a:pt x="5935780" y="16107"/>
                  <a:pt x="5910190" y="-15070"/>
                  <a:pt x="6099755" y="0"/>
                </a:cubicBezTo>
                <a:cubicBezTo>
                  <a:pt x="6289320" y="15070"/>
                  <a:pt x="6900837" y="-32203"/>
                  <a:pt x="7269480" y="0"/>
                </a:cubicBezTo>
                <a:cubicBezTo>
                  <a:pt x="7268614" y="7958"/>
                  <a:pt x="7270034" y="12943"/>
                  <a:pt x="7269480" y="18288"/>
                </a:cubicBezTo>
                <a:cubicBezTo>
                  <a:pt x="7078692" y="32307"/>
                  <a:pt x="6750249" y="10617"/>
                  <a:pt x="6463229" y="18288"/>
                </a:cubicBezTo>
                <a:cubicBezTo>
                  <a:pt x="6176209" y="25959"/>
                  <a:pt x="6203666" y="39135"/>
                  <a:pt x="6020451" y="18288"/>
                </a:cubicBezTo>
                <a:cubicBezTo>
                  <a:pt x="5837236" y="-2559"/>
                  <a:pt x="5688034" y="-3388"/>
                  <a:pt x="5504979" y="18288"/>
                </a:cubicBezTo>
                <a:cubicBezTo>
                  <a:pt x="5321924" y="39964"/>
                  <a:pt x="5191313" y="7061"/>
                  <a:pt x="4989507" y="18288"/>
                </a:cubicBezTo>
                <a:cubicBezTo>
                  <a:pt x="4787701" y="29515"/>
                  <a:pt x="4612238" y="34989"/>
                  <a:pt x="4474035" y="18288"/>
                </a:cubicBezTo>
                <a:cubicBezTo>
                  <a:pt x="4335832" y="1587"/>
                  <a:pt x="4094545" y="27267"/>
                  <a:pt x="3958562" y="18288"/>
                </a:cubicBezTo>
                <a:cubicBezTo>
                  <a:pt x="3822579" y="9309"/>
                  <a:pt x="3646287" y="-1530"/>
                  <a:pt x="3443090" y="18288"/>
                </a:cubicBezTo>
                <a:cubicBezTo>
                  <a:pt x="3239893" y="38106"/>
                  <a:pt x="3075699" y="9041"/>
                  <a:pt x="2709533" y="18288"/>
                </a:cubicBezTo>
                <a:cubicBezTo>
                  <a:pt x="2343367" y="27535"/>
                  <a:pt x="2428918" y="31018"/>
                  <a:pt x="2194061" y="18288"/>
                </a:cubicBezTo>
                <a:cubicBezTo>
                  <a:pt x="1959204" y="5558"/>
                  <a:pt x="1872298" y="17875"/>
                  <a:pt x="1751284" y="18288"/>
                </a:cubicBezTo>
                <a:cubicBezTo>
                  <a:pt x="1630270" y="18701"/>
                  <a:pt x="1443391" y="30083"/>
                  <a:pt x="1163117" y="18288"/>
                </a:cubicBezTo>
                <a:cubicBezTo>
                  <a:pt x="882843" y="6493"/>
                  <a:pt x="581151" y="4375"/>
                  <a:pt x="0" y="18288"/>
                </a:cubicBezTo>
                <a:cubicBezTo>
                  <a:pt x="493" y="10773"/>
                  <a:pt x="610" y="7338"/>
                  <a:pt x="0" y="0"/>
                </a:cubicBezTo>
                <a:close/>
              </a:path>
              <a:path w="7269480" h="18288" stroke="0" extrusionOk="0">
                <a:moveTo>
                  <a:pt x="0" y="0"/>
                </a:moveTo>
                <a:cubicBezTo>
                  <a:pt x="108514" y="-13627"/>
                  <a:pt x="358377" y="-21600"/>
                  <a:pt x="515472" y="0"/>
                </a:cubicBezTo>
                <a:cubicBezTo>
                  <a:pt x="672567" y="21600"/>
                  <a:pt x="740741" y="1149"/>
                  <a:pt x="958250" y="0"/>
                </a:cubicBezTo>
                <a:cubicBezTo>
                  <a:pt x="1175759" y="-1149"/>
                  <a:pt x="1323521" y="-14908"/>
                  <a:pt x="1473722" y="0"/>
                </a:cubicBezTo>
                <a:cubicBezTo>
                  <a:pt x="1623923" y="14908"/>
                  <a:pt x="1999682" y="13812"/>
                  <a:pt x="2134584" y="0"/>
                </a:cubicBezTo>
                <a:cubicBezTo>
                  <a:pt x="2269486" y="-13812"/>
                  <a:pt x="2558748" y="7617"/>
                  <a:pt x="2868140" y="0"/>
                </a:cubicBezTo>
                <a:cubicBezTo>
                  <a:pt x="3177532" y="-7617"/>
                  <a:pt x="3467796" y="3656"/>
                  <a:pt x="3674392" y="0"/>
                </a:cubicBezTo>
                <a:cubicBezTo>
                  <a:pt x="3880988" y="-3656"/>
                  <a:pt x="4101054" y="-15702"/>
                  <a:pt x="4480643" y="0"/>
                </a:cubicBezTo>
                <a:cubicBezTo>
                  <a:pt x="4860232" y="15702"/>
                  <a:pt x="4906779" y="-6670"/>
                  <a:pt x="5068810" y="0"/>
                </a:cubicBezTo>
                <a:cubicBezTo>
                  <a:pt x="5230841" y="6670"/>
                  <a:pt x="5495019" y="-21055"/>
                  <a:pt x="5802367" y="0"/>
                </a:cubicBezTo>
                <a:cubicBezTo>
                  <a:pt x="6109715" y="21055"/>
                  <a:pt x="6248383" y="9802"/>
                  <a:pt x="6463229" y="0"/>
                </a:cubicBezTo>
                <a:cubicBezTo>
                  <a:pt x="6678075" y="-9802"/>
                  <a:pt x="7063233" y="9440"/>
                  <a:pt x="7269480" y="0"/>
                </a:cubicBezTo>
                <a:cubicBezTo>
                  <a:pt x="7268794" y="7700"/>
                  <a:pt x="7268830" y="13442"/>
                  <a:pt x="7269480" y="18288"/>
                </a:cubicBezTo>
                <a:cubicBezTo>
                  <a:pt x="6950939" y="47121"/>
                  <a:pt x="6756956" y="13096"/>
                  <a:pt x="6608618" y="18288"/>
                </a:cubicBezTo>
                <a:cubicBezTo>
                  <a:pt x="6460280" y="23480"/>
                  <a:pt x="6230655" y="-1538"/>
                  <a:pt x="6020451" y="18288"/>
                </a:cubicBezTo>
                <a:cubicBezTo>
                  <a:pt x="5810247" y="38114"/>
                  <a:pt x="5619850" y="-10448"/>
                  <a:pt x="5432284" y="18288"/>
                </a:cubicBezTo>
                <a:cubicBezTo>
                  <a:pt x="5244718" y="47024"/>
                  <a:pt x="4984575" y="27926"/>
                  <a:pt x="4626033" y="18288"/>
                </a:cubicBezTo>
                <a:cubicBezTo>
                  <a:pt x="4267491" y="8650"/>
                  <a:pt x="4240108" y="40106"/>
                  <a:pt x="4110561" y="18288"/>
                </a:cubicBezTo>
                <a:cubicBezTo>
                  <a:pt x="3981014" y="-3530"/>
                  <a:pt x="3580293" y="41911"/>
                  <a:pt x="3377004" y="18288"/>
                </a:cubicBezTo>
                <a:cubicBezTo>
                  <a:pt x="3173715" y="-5335"/>
                  <a:pt x="3043404" y="10731"/>
                  <a:pt x="2934226" y="18288"/>
                </a:cubicBezTo>
                <a:cubicBezTo>
                  <a:pt x="2825048" y="25845"/>
                  <a:pt x="2427024" y="14732"/>
                  <a:pt x="2273365" y="18288"/>
                </a:cubicBezTo>
                <a:cubicBezTo>
                  <a:pt x="2119706" y="21844"/>
                  <a:pt x="1948744" y="43432"/>
                  <a:pt x="1757892" y="18288"/>
                </a:cubicBezTo>
                <a:cubicBezTo>
                  <a:pt x="1567040" y="-6856"/>
                  <a:pt x="1185958" y="10333"/>
                  <a:pt x="951641" y="18288"/>
                </a:cubicBezTo>
                <a:cubicBezTo>
                  <a:pt x="717324" y="26243"/>
                  <a:pt x="448990" y="-7235"/>
                  <a:pt x="0" y="18288"/>
                </a:cubicBezTo>
                <a:cubicBezTo>
                  <a:pt x="-4" y="9861"/>
                  <a:pt x="135" y="6082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F082D-979E-A6F4-4866-9199C81A1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04446"/>
            <a:ext cx="7886700" cy="4176897"/>
          </a:xfrm>
        </p:spPr>
        <p:txBody>
          <a:bodyPr>
            <a:normAutofit/>
          </a:bodyPr>
          <a:lstStyle/>
          <a:p>
            <a:endParaRPr lang="en-US" sz="1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1943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ractor in farmland">
            <a:extLst>
              <a:ext uri="{FF2B5EF4-FFF2-40B4-BE49-F238E27FC236}">
                <a16:creationId xmlns:a16="http://schemas.microsoft.com/office/drawing/2014/main" id="{1EAAAA0B-14B8-1CF6-DE31-F7D2AEA713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l="11333"/>
          <a:stretch>
            <a:fillRect/>
          </a:stretch>
        </p:blipFill>
        <p:spPr>
          <a:xfrm>
            <a:off x="21" y="10"/>
            <a:ext cx="914397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IN" sz="4700" b="1" dirty="0">
                <a:solidFill>
                  <a:schemeClr val="bg1"/>
                </a:solidFill>
              </a:rPr>
              <a:t>Problem Statement</a:t>
            </a:r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799" y="1681544"/>
            <a:ext cx="7269480" cy="18288"/>
          </a:xfrm>
          <a:custGeom>
            <a:avLst/>
            <a:gdLst>
              <a:gd name="connsiteX0" fmla="*/ 0 w 7269480"/>
              <a:gd name="connsiteY0" fmla="*/ 0 h 18288"/>
              <a:gd name="connsiteX1" fmla="*/ 733557 w 7269480"/>
              <a:gd name="connsiteY1" fmla="*/ 0 h 18288"/>
              <a:gd name="connsiteX2" fmla="*/ 1249029 w 7269480"/>
              <a:gd name="connsiteY2" fmla="*/ 0 h 18288"/>
              <a:gd name="connsiteX3" fmla="*/ 1764501 w 7269480"/>
              <a:gd name="connsiteY3" fmla="*/ 0 h 18288"/>
              <a:gd name="connsiteX4" fmla="*/ 2207278 w 7269480"/>
              <a:gd name="connsiteY4" fmla="*/ 0 h 18288"/>
              <a:gd name="connsiteX5" fmla="*/ 3013530 w 7269480"/>
              <a:gd name="connsiteY5" fmla="*/ 0 h 18288"/>
              <a:gd name="connsiteX6" fmla="*/ 3819781 w 7269480"/>
              <a:gd name="connsiteY6" fmla="*/ 0 h 18288"/>
              <a:gd name="connsiteX7" fmla="*/ 4626033 w 7269480"/>
              <a:gd name="connsiteY7" fmla="*/ 0 h 18288"/>
              <a:gd name="connsiteX8" fmla="*/ 5068810 w 7269480"/>
              <a:gd name="connsiteY8" fmla="*/ 0 h 18288"/>
              <a:gd name="connsiteX9" fmla="*/ 5656977 w 7269480"/>
              <a:gd name="connsiteY9" fmla="*/ 0 h 18288"/>
              <a:gd name="connsiteX10" fmla="*/ 6099755 w 7269480"/>
              <a:gd name="connsiteY10" fmla="*/ 0 h 18288"/>
              <a:gd name="connsiteX11" fmla="*/ 7269480 w 7269480"/>
              <a:gd name="connsiteY11" fmla="*/ 0 h 18288"/>
              <a:gd name="connsiteX12" fmla="*/ 7269480 w 7269480"/>
              <a:gd name="connsiteY12" fmla="*/ 18288 h 18288"/>
              <a:gd name="connsiteX13" fmla="*/ 6463229 w 7269480"/>
              <a:gd name="connsiteY13" fmla="*/ 18288 h 18288"/>
              <a:gd name="connsiteX14" fmla="*/ 6020451 w 7269480"/>
              <a:gd name="connsiteY14" fmla="*/ 18288 h 18288"/>
              <a:gd name="connsiteX15" fmla="*/ 5504979 w 7269480"/>
              <a:gd name="connsiteY15" fmla="*/ 18288 h 18288"/>
              <a:gd name="connsiteX16" fmla="*/ 4989507 w 7269480"/>
              <a:gd name="connsiteY16" fmla="*/ 18288 h 18288"/>
              <a:gd name="connsiteX17" fmla="*/ 4474035 w 7269480"/>
              <a:gd name="connsiteY17" fmla="*/ 18288 h 18288"/>
              <a:gd name="connsiteX18" fmla="*/ 3958562 w 7269480"/>
              <a:gd name="connsiteY18" fmla="*/ 18288 h 18288"/>
              <a:gd name="connsiteX19" fmla="*/ 3443090 w 7269480"/>
              <a:gd name="connsiteY19" fmla="*/ 18288 h 18288"/>
              <a:gd name="connsiteX20" fmla="*/ 2709533 w 7269480"/>
              <a:gd name="connsiteY20" fmla="*/ 18288 h 18288"/>
              <a:gd name="connsiteX21" fmla="*/ 2194061 w 7269480"/>
              <a:gd name="connsiteY21" fmla="*/ 18288 h 18288"/>
              <a:gd name="connsiteX22" fmla="*/ 1751284 w 7269480"/>
              <a:gd name="connsiteY22" fmla="*/ 18288 h 18288"/>
              <a:gd name="connsiteX23" fmla="*/ 1163117 w 7269480"/>
              <a:gd name="connsiteY23" fmla="*/ 18288 h 18288"/>
              <a:gd name="connsiteX24" fmla="*/ 0 w 7269480"/>
              <a:gd name="connsiteY24" fmla="*/ 18288 h 18288"/>
              <a:gd name="connsiteX25" fmla="*/ 0 w 7269480"/>
              <a:gd name="connsiteY2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269480" h="18288" fill="none" extrusionOk="0">
                <a:moveTo>
                  <a:pt x="0" y="0"/>
                </a:moveTo>
                <a:cubicBezTo>
                  <a:pt x="252138" y="-34015"/>
                  <a:pt x="430162" y="27723"/>
                  <a:pt x="733557" y="0"/>
                </a:cubicBezTo>
                <a:cubicBezTo>
                  <a:pt x="1036952" y="-27723"/>
                  <a:pt x="1017222" y="-19248"/>
                  <a:pt x="1249029" y="0"/>
                </a:cubicBezTo>
                <a:cubicBezTo>
                  <a:pt x="1480836" y="19248"/>
                  <a:pt x="1642747" y="25626"/>
                  <a:pt x="1764501" y="0"/>
                </a:cubicBezTo>
                <a:cubicBezTo>
                  <a:pt x="1886255" y="-25626"/>
                  <a:pt x="2079425" y="-7842"/>
                  <a:pt x="2207278" y="0"/>
                </a:cubicBezTo>
                <a:cubicBezTo>
                  <a:pt x="2335131" y="7842"/>
                  <a:pt x="2681832" y="37713"/>
                  <a:pt x="3013530" y="0"/>
                </a:cubicBezTo>
                <a:cubicBezTo>
                  <a:pt x="3345228" y="-37713"/>
                  <a:pt x="3481883" y="38779"/>
                  <a:pt x="3819781" y="0"/>
                </a:cubicBezTo>
                <a:cubicBezTo>
                  <a:pt x="4157679" y="-38779"/>
                  <a:pt x="4319607" y="-32632"/>
                  <a:pt x="4626033" y="0"/>
                </a:cubicBezTo>
                <a:cubicBezTo>
                  <a:pt x="4932459" y="32632"/>
                  <a:pt x="4944182" y="17568"/>
                  <a:pt x="5068810" y="0"/>
                </a:cubicBezTo>
                <a:cubicBezTo>
                  <a:pt x="5193438" y="-17568"/>
                  <a:pt x="5378174" y="-16107"/>
                  <a:pt x="5656977" y="0"/>
                </a:cubicBezTo>
                <a:cubicBezTo>
                  <a:pt x="5935780" y="16107"/>
                  <a:pt x="5910190" y="-15070"/>
                  <a:pt x="6099755" y="0"/>
                </a:cubicBezTo>
                <a:cubicBezTo>
                  <a:pt x="6289320" y="15070"/>
                  <a:pt x="6900837" y="-32203"/>
                  <a:pt x="7269480" y="0"/>
                </a:cubicBezTo>
                <a:cubicBezTo>
                  <a:pt x="7268614" y="7958"/>
                  <a:pt x="7270034" y="12943"/>
                  <a:pt x="7269480" y="18288"/>
                </a:cubicBezTo>
                <a:cubicBezTo>
                  <a:pt x="7078692" y="32307"/>
                  <a:pt x="6750249" y="10617"/>
                  <a:pt x="6463229" y="18288"/>
                </a:cubicBezTo>
                <a:cubicBezTo>
                  <a:pt x="6176209" y="25959"/>
                  <a:pt x="6203666" y="39135"/>
                  <a:pt x="6020451" y="18288"/>
                </a:cubicBezTo>
                <a:cubicBezTo>
                  <a:pt x="5837236" y="-2559"/>
                  <a:pt x="5688034" y="-3388"/>
                  <a:pt x="5504979" y="18288"/>
                </a:cubicBezTo>
                <a:cubicBezTo>
                  <a:pt x="5321924" y="39964"/>
                  <a:pt x="5191313" y="7061"/>
                  <a:pt x="4989507" y="18288"/>
                </a:cubicBezTo>
                <a:cubicBezTo>
                  <a:pt x="4787701" y="29515"/>
                  <a:pt x="4612238" y="34989"/>
                  <a:pt x="4474035" y="18288"/>
                </a:cubicBezTo>
                <a:cubicBezTo>
                  <a:pt x="4335832" y="1587"/>
                  <a:pt x="4094545" y="27267"/>
                  <a:pt x="3958562" y="18288"/>
                </a:cubicBezTo>
                <a:cubicBezTo>
                  <a:pt x="3822579" y="9309"/>
                  <a:pt x="3646287" y="-1530"/>
                  <a:pt x="3443090" y="18288"/>
                </a:cubicBezTo>
                <a:cubicBezTo>
                  <a:pt x="3239893" y="38106"/>
                  <a:pt x="3075699" y="9041"/>
                  <a:pt x="2709533" y="18288"/>
                </a:cubicBezTo>
                <a:cubicBezTo>
                  <a:pt x="2343367" y="27535"/>
                  <a:pt x="2428918" y="31018"/>
                  <a:pt x="2194061" y="18288"/>
                </a:cubicBezTo>
                <a:cubicBezTo>
                  <a:pt x="1959204" y="5558"/>
                  <a:pt x="1872298" y="17875"/>
                  <a:pt x="1751284" y="18288"/>
                </a:cubicBezTo>
                <a:cubicBezTo>
                  <a:pt x="1630270" y="18701"/>
                  <a:pt x="1443391" y="30083"/>
                  <a:pt x="1163117" y="18288"/>
                </a:cubicBezTo>
                <a:cubicBezTo>
                  <a:pt x="882843" y="6493"/>
                  <a:pt x="581151" y="4375"/>
                  <a:pt x="0" y="18288"/>
                </a:cubicBezTo>
                <a:cubicBezTo>
                  <a:pt x="493" y="10773"/>
                  <a:pt x="610" y="7338"/>
                  <a:pt x="0" y="0"/>
                </a:cubicBezTo>
                <a:close/>
              </a:path>
              <a:path w="7269480" h="18288" stroke="0" extrusionOk="0">
                <a:moveTo>
                  <a:pt x="0" y="0"/>
                </a:moveTo>
                <a:cubicBezTo>
                  <a:pt x="108514" y="-13627"/>
                  <a:pt x="358377" y="-21600"/>
                  <a:pt x="515472" y="0"/>
                </a:cubicBezTo>
                <a:cubicBezTo>
                  <a:pt x="672567" y="21600"/>
                  <a:pt x="740741" y="1149"/>
                  <a:pt x="958250" y="0"/>
                </a:cubicBezTo>
                <a:cubicBezTo>
                  <a:pt x="1175759" y="-1149"/>
                  <a:pt x="1323521" y="-14908"/>
                  <a:pt x="1473722" y="0"/>
                </a:cubicBezTo>
                <a:cubicBezTo>
                  <a:pt x="1623923" y="14908"/>
                  <a:pt x="1999682" y="13812"/>
                  <a:pt x="2134584" y="0"/>
                </a:cubicBezTo>
                <a:cubicBezTo>
                  <a:pt x="2269486" y="-13812"/>
                  <a:pt x="2558748" y="7617"/>
                  <a:pt x="2868140" y="0"/>
                </a:cubicBezTo>
                <a:cubicBezTo>
                  <a:pt x="3177532" y="-7617"/>
                  <a:pt x="3467796" y="3656"/>
                  <a:pt x="3674392" y="0"/>
                </a:cubicBezTo>
                <a:cubicBezTo>
                  <a:pt x="3880988" y="-3656"/>
                  <a:pt x="4101054" y="-15702"/>
                  <a:pt x="4480643" y="0"/>
                </a:cubicBezTo>
                <a:cubicBezTo>
                  <a:pt x="4860232" y="15702"/>
                  <a:pt x="4906779" y="-6670"/>
                  <a:pt x="5068810" y="0"/>
                </a:cubicBezTo>
                <a:cubicBezTo>
                  <a:pt x="5230841" y="6670"/>
                  <a:pt x="5495019" y="-21055"/>
                  <a:pt x="5802367" y="0"/>
                </a:cubicBezTo>
                <a:cubicBezTo>
                  <a:pt x="6109715" y="21055"/>
                  <a:pt x="6248383" y="9802"/>
                  <a:pt x="6463229" y="0"/>
                </a:cubicBezTo>
                <a:cubicBezTo>
                  <a:pt x="6678075" y="-9802"/>
                  <a:pt x="7063233" y="9440"/>
                  <a:pt x="7269480" y="0"/>
                </a:cubicBezTo>
                <a:cubicBezTo>
                  <a:pt x="7268794" y="7700"/>
                  <a:pt x="7268830" y="13442"/>
                  <a:pt x="7269480" y="18288"/>
                </a:cubicBezTo>
                <a:cubicBezTo>
                  <a:pt x="6950939" y="47121"/>
                  <a:pt x="6756956" y="13096"/>
                  <a:pt x="6608618" y="18288"/>
                </a:cubicBezTo>
                <a:cubicBezTo>
                  <a:pt x="6460280" y="23480"/>
                  <a:pt x="6230655" y="-1538"/>
                  <a:pt x="6020451" y="18288"/>
                </a:cubicBezTo>
                <a:cubicBezTo>
                  <a:pt x="5810247" y="38114"/>
                  <a:pt x="5619850" y="-10448"/>
                  <a:pt x="5432284" y="18288"/>
                </a:cubicBezTo>
                <a:cubicBezTo>
                  <a:pt x="5244718" y="47024"/>
                  <a:pt x="4984575" y="27926"/>
                  <a:pt x="4626033" y="18288"/>
                </a:cubicBezTo>
                <a:cubicBezTo>
                  <a:pt x="4267491" y="8650"/>
                  <a:pt x="4240108" y="40106"/>
                  <a:pt x="4110561" y="18288"/>
                </a:cubicBezTo>
                <a:cubicBezTo>
                  <a:pt x="3981014" y="-3530"/>
                  <a:pt x="3580293" y="41911"/>
                  <a:pt x="3377004" y="18288"/>
                </a:cubicBezTo>
                <a:cubicBezTo>
                  <a:pt x="3173715" y="-5335"/>
                  <a:pt x="3043404" y="10731"/>
                  <a:pt x="2934226" y="18288"/>
                </a:cubicBezTo>
                <a:cubicBezTo>
                  <a:pt x="2825048" y="25845"/>
                  <a:pt x="2427024" y="14732"/>
                  <a:pt x="2273365" y="18288"/>
                </a:cubicBezTo>
                <a:cubicBezTo>
                  <a:pt x="2119706" y="21844"/>
                  <a:pt x="1948744" y="43432"/>
                  <a:pt x="1757892" y="18288"/>
                </a:cubicBezTo>
                <a:cubicBezTo>
                  <a:pt x="1567040" y="-6856"/>
                  <a:pt x="1185958" y="10333"/>
                  <a:pt x="951641" y="18288"/>
                </a:cubicBezTo>
                <a:cubicBezTo>
                  <a:pt x="717324" y="26243"/>
                  <a:pt x="448990" y="-7235"/>
                  <a:pt x="0" y="18288"/>
                </a:cubicBezTo>
                <a:cubicBezTo>
                  <a:pt x="-4" y="9861"/>
                  <a:pt x="135" y="6082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004446"/>
            <a:ext cx="7886700" cy="417689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Agriculture is the backbone of many economies but faces challenges like: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	- Delayed disease detection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	- Inefficient resource usage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	- Lack of real-time crop monitoring</a:t>
            </a:r>
          </a:p>
          <a:p>
            <a:r>
              <a:rPr lang="en-US" sz="2400" dirty="0">
                <a:solidFill>
                  <a:schemeClr val="bg1"/>
                </a:solidFill>
              </a:rPr>
              <a:t>Traditional methods are labor-intensive and lack real-time insights.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There is a strong need for an intelligent, AI-driven, autonomous system.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609" y="1042416"/>
            <a:ext cx="3276451" cy="127696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IN" sz="3500" b="1" dirty="0"/>
              <a:t>Why Agriculture Matters</a:t>
            </a:r>
          </a:p>
        </p:txBody>
      </p:sp>
      <p:sp>
        <p:nvSpPr>
          <p:cNvPr id="1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onnsiteX0" fmla="*/ 0 w 2606040"/>
              <a:gd name="connsiteY0" fmla="*/ 0 h 18288"/>
              <a:gd name="connsiteX1" fmla="*/ 625450 w 2606040"/>
              <a:gd name="connsiteY1" fmla="*/ 0 h 18288"/>
              <a:gd name="connsiteX2" fmla="*/ 1224839 w 2606040"/>
              <a:gd name="connsiteY2" fmla="*/ 0 h 18288"/>
              <a:gd name="connsiteX3" fmla="*/ 1824228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02409 w 2606040"/>
              <a:gd name="connsiteY6" fmla="*/ 18288 h 18288"/>
              <a:gd name="connsiteX7" fmla="*/ 1276960 w 2606040"/>
              <a:gd name="connsiteY7" fmla="*/ 18288 h 18288"/>
              <a:gd name="connsiteX8" fmla="*/ 67757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462" y="4771"/>
                  <a:pt x="2606793" y="12323"/>
                  <a:pt x="2606040" y="18288"/>
                </a:cubicBezTo>
                <a:cubicBezTo>
                  <a:pt x="2256758" y="31410"/>
                  <a:pt x="2173673" y="-12878"/>
                  <a:pt x="1902409" y="18288"/>
                </a:cubicBezTo>
                <a:cubicBezTo>
                  <a:pt x="1631145" y="49454"/>
                  <a:pt x="1461378" y="5466"/>
                  <a:pt x="1276960" y="18288"/>
                </a:cubicBezTo>
                <a:cubicBezTo>
                  <a:pt x="1092542" y="31110"/>
                  <a:pt x="890442" y="13213"/>
                  <a:pt x="677570" y="18288"/>
                </a:cubicBezTo>
                <a:cubicBezTo>
                  <a:pt x="464698" y="23364"/>
                  <a:pt x="187648" y="35837"/>
                  <a:pt x="0" y="18288"/>
                </a:cubicBezTo>
                <a:cubicBezTo>
                  <a:pt x="841" y="12879"/>
                  <a:pt x="-726" y="3977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5426" y="8857"/>
                  <a:pt x="2606544" y="13619"/>
                  <a:pt x="2606040" y="18288"/>
                </a:cubicBezTo>
                <a:cubicBezTo>
                  <a:pt x="2393024" y="2241"/>
                  <a:pt x="2191161" y="39259"/>
                  <a:pt x="1980590" y="18288"/>
                </a:cubicBezTo>
                <a:cubicBezTo>
                  <a:pt x="1770019" y="-2683"/>
                  <a:pt x="1476440" y="36114"/>
                  <a:pt x="1276960" y="18288"/>
                </a:cubicBezTo>
                <a:cubicBezTo>
                  <a:pt x="1077480" y="463"/>
                  <a:pt x="880988" y="42125"/>
                  <a:pt x="651510" y="18288"/>
                </a:cubicBezTo>
                <a:cubicBezTo>
                  <a:pt x="422032" y="-5549"/>
                  <a:pt x="130744" y="-1947"/>
                  <a:pt x="0" y="18288"/>
                </a:cubicBezTo>
                <a:cubicBezTo>
                  <a:pt x="-487" y="10816"/>
                  <a:pt x="-839" y="60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872899"/>
            <a:ext cx="3182691" cy="3320668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Supports over 60% of livelihoods in India.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Key to food security and economic stability.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Innovations can uplift rural communities.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Precision tech like </a:t>
            </a:r>
            <a:r>
              <a:rPr lang="en-US" sz="2000" dirty="0" err="1"/>
              <a:t>AgriBot</a:t>
            </a:r>
            <a:r>
              <a:rPr lang="en-US" sz="2000" dirty="0"/>
              <a:t> ensures sustainable farming.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Reduces input cost, increases yield, and empowers farmers.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00A8CE-DA2B-23BA-B8E6-F41A405486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079" r="28706" b="-1"/>
          <a:stretch>
            <a:fillRect/>
          </a:stretch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60045"/>
            <a:ext cx="4694659" cy="573405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99"/>
          <a:stretch/>
        </p:blipFill>
        <p:spPr>
          <a:xfrm>
            <a:off x="-1" y="857250"/>
            <a:ext cx="9144001" cy="5734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0578" y="1257300"/>
            <a:ext cx="3988849" cy="1381125"/>
          </a:xfrm>
        </p:spPr>
        <p:txBody>
          <a:bodyPr>
            <a:normAutofit/>
          </a:bodyPr>
          <a:lstStyle/>
          <a:p>
            <a:r>
              <a:rPr lang="en-IN" sz="3500" b="1" dirty="0">
                <a:solidFill>
                  <a:srgbClr val="000000"/>
                </a:solidFill>
              </a:rPr>
              <a:t>Objective:</a:t>
            </a:r>
          </a:p>
        </p:txBody>
      </p:sp>
      <p:sp>
        <p:nvSpPr>
          <p:cNvPr id="38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9525" y="1468363"/>
            <a:ext cx="4180922" cy="4515805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31" name="Graphic 30" descr="Robot">
            <a:extLst>
              <a:ext uri="{FF2B5EF4-FFF2-40B4-BE49-F238E27FC236}">
                <a16:creationId xmlns:a16="http://schemas.microsoft.com/office/drawing/2014/main" id="{4C380067-1CC3-A6EF-A390-5BB86A218C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9490" y="2079067"/>
            <a:ext cx="3026740" cy="302674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0578" y="2505938"/>
            <a:ext cx="4233932" cy="4097782"/>
          </a:xfrm>
        </p:spPr>
        <p:txBody>
          <a:bodyPr anchor="ctr">
            <a:noAutofit/>
          </a:bodyPr>
          <a:lstStyle/>
          <a:p>
            <a:pPr algn="just"/>
            <a:r>
              <a:rPr lang="en-US" sz="2300" dirty="0">
                <a:solidFill>
                  <a:srgbClr val="000000"/>
                </a:solidFill>
              </a:rPr>
              <a:t>To design and deploy an AI-powered Autonomous Bot capable of:</a:t>
            </a:r>
          </a:p>
          <a:p>
            <a:pPr algn="just"/>
            <a:r>
              <a:rPr lang="en-US" sz="2300" dirty="0">
                <a:solidFill>
                  <a:srgbClr val="000000"/>
                </a:solidFill>
              </a:rPr>
              <a:t>Real-time crop 			   surveillance.</a:t>
            </a:r>
          </a:p>
          <a:p>
            <a:pPr algn="just"/>
            <a:r>
              <a:rPr lang="en-US" sz="2300" dirty="0">
                <a:solidFill>
                  <a:srgbClr val="000000"/>
                </a:solidFill>
              </a:rPr>
              <a:t>Disease detection using AI</a:t>
            </a:r>
          </a:p>
          <a:p>
            <a:pPr algn="just"/>
            <a:r>
              <a:rPr lang="en-US" sz="2300" dirty="0">
                <a:solidFill>
                  <a:srgbClr val="000000"/>
                </a:solidFill>
              </a:rPr>
              <a:t>Environmental conditions 	 monitoring via sensors.</a:t>
            </a:r>
          </a:p>
          <a:p>
            <a:r>
              <a:rPr lang="en-US" sz="2300" dirty="0">
                <a:solidFill>
                  <a:srgbClr val="000000"/>
                </a:solidFill>
              </a:rPr>
              <a:t>Dashboard/ telegram-bot based farmer interface.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565A7E-6C78-A813-E5D9-6794199817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834" y="1153572"/>
            <a:ext cx="2743591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1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Hardware Stack:</a:t>
            </a:r>
          </a:p>
        </p:txBody>
      </p:sp>
      <p:sp>
        <p:nvSpPr>
          <p:cNvPr id="77" name="Arc 7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2455479"/>
            <a:ext cx="3062575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3A3C2F7-6A20-F93F-764C-C9FC289440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5481" y="591344"/>
            <a:ext cx="5556906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Four-wheel Chassis Kit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Servo Motors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Motor Driver(L298N)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3.7V Li-ion Batteries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Arduino UNO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Ultrasonic Sensor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Soil Sensor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DHT22 (For Temperature and Humidity)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Raspberry Pi-5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Pi Camera V2</a:t>
            </a:r>
          </a:p>
          <a:p>
            <a:pPr indent="-228600" algn="l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Esp32 </a:t>
            </a:r>
            <a:r>
              <a:rPr lang="en-US" sz="2400" dirty="0" err="1">
                <a:solidFill>
                  <a:schemeClr val="tx1"/>
                </a:solidFill>
              </a:rPr>
              <a:t>wroom</a:t>
            </a:r>
            <a:r>
              <a:rPr lang="en-US" sz="2400" dirty="0">
                <a:solidFill>
                  <a:schemeClr val="tx1"/>
                </a:solidFill>
              </a:rPr>
              <a:t> module</a:t>
            </a:r>
          </a:p>
          <a:p>
            <a:pPr algn="l" defTabSz="914400">
              <a:lnSpc>
                <a:spcPct val="90000"/>
              </a:lnSpc>
            </a:pPr>
            <a:endParaRPr lang="en-US"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05CBC3C-2E5A-4839-8B9B-2E5A6ADF0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B5B423A-57CC-4C58-AA26-8E2E862B0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3912768" cy="3994777"/>
          </a:xfrm>
          <a:custGeom>
            <a:avLst/>
            <a:gdLst>
              <a:gd name="connsiteX0" fmla="*/ 1945461 w 5217023"/>
              <a:gd name="connsiteY0" fmla="*/ 3787398 h 3994777"/>
              <a:gd name="connsiteX1" fmla="*/ 1942113 w 5217023"/>
              <a:gd name="connsiteY1" fmla="*/ 3790053 h 3994777"/>
              <a:gd name="connsiteX2" fmla="*/ 1946982 w 5217023"/>
              <a:gd name="connsiteY2" fmla="*/ 3787990 h 3994777"/>
              <a:gd name="connsiteX3" fmla="*/ 1945461 w 5217023"/>
              <a:gd name="connsiteY3" fmla="*/ 3787398 h 3994777"/>
              <a:gd name="connsiteX4" fmla="*/ 0 w 5217023"/>
              <a:gd name="connsiteY4" fmla="*/ 0 h 3994777"/>
              <a:gd name="connsiteX5" fmla="*/ 5030958 w 5217023"/>
              <a:gd name="connsiteY5" fmla="*/ 0 h 3994777"/>
              <a:gd name="connsiteX6" fmla="*/ 5046198 w 5217023"/>
              <a:gd name="connsiteY6" fmla="*/ 153449 h 3994777"/>
              <a:gd name="connsiteX7" fmla="*/ 5055729 w 5217023"/>
              <a:gd name="connsiteY7" fmla="*/ 415828 h 3994777"/>
              <a:gd name="connsiteX8" fmla="*/ 4735242 w 5217023"/>
              <a:gd name="connsiteY8" fmla="*/ 1867130 h 3994777"/>
              <a:gd name="connsiteX9" fmla="*/ 3907395 w 5217023"/>
              <a:gd name="connsiteY9" fmla="*/ 2938441 h 3994777"/>
              <a:gd name="connsiteX10" fmla="*/ 3946497 w 5217023"/>
              <a:gd name="connsiteY10" fmla="*/ 2908567 h 3994777"/>
              <a:gd name="connsiteX11" fmla="*/ 4585421 w 5217023"/>
              <a:gd name="connsiteY11" fmla="*/ 2188401 h 3994777"/>
              <a:gd name="connsiteX12" fmla="*/ 5142585 w 5217023"/>
              <a:gd name="connsiteY12" fmla="*/ 276891 h 3994777"/>
              <a:gd name="connsiteX13" fmla="*/ 5121833 w 5217023"/>
              <a:gd name="connsiteY13" fmla="*/ 30208 h 3994777"/>
              <a:gd name="connsiteX14" fmla="*/ 5116229 w 5217023"/>
              <a:gd name="connsiteY14" fmla="*/ 0 h 3994777"/>
              <a:gd name="connsiteX15" fmla="*/ 5184724 w 5217023"/>
              <a:gd name="connsiteY15" fmla="*/ 0 h 3994777"/>
              <a:gd name="connsiteX16" fmla="*/ 5196265 w 5217023"/>
              <a:gd name="connsiteY16" fmla="*/ 66113 h 3994777"/>
              <a:gd name="connsiteX17" fmla="*/ 5058603 w 5217023"/>
              <a:gd name="connsiteY17" fmla="*/ 1368242 h 3994777"/>
              <a:gd name="connsiteX18" fmla="*/ 4096624 w 5217023"/>
              <a:gd name="connsiteY18" fmla="*/ 2870829 h 3994777"/>
              <a:gd name="connsiteX19" fmla="*/ 3833203 w 5217023"/>
              <a:gd name="connsiteY19" fmla="*/ 3092190 h 3994777"/>
              <a:gd name="connsiteX20" fmla="*/ 3536509 w 5217023"/>
              <a:gd name="connsiteY20" fmla="*/ 3297128 h 3994777"/>
              <a:gd name="connsiteX21" fmla="*/ 3148966 w 5217023"/>
              <a:gd name="connsiteY21" fmla="*/ 3485478 h 3994777"/>
              <a:gd name="connsiteX22" fmla="*/ 1860557 w 5217023"/>
              <a:gd name="connsiteY22" fmla="*/ 3880910 h 3994777"/>
              <a:gd name="connsiteX23" fmla="*/ 573715 w 5217023"/>
              <a:gd name="connsiteY23" fmla="*/ 3983764 h 3994777"/>
              <a:gd name="connsiteX24" fmla="*/ 108410 w 5217023"/>
              <a:gd name="connsiteY24" fmla="*/ 3908816 h 3994777"/>
              <a:gd name="connsiteX25" fmla="*/ 0 w 5217023"/>
              <a:gd name="connsiteY25" fmla="*/ 3876793 h 3994777"/>
              <a:gd name="connsiteX26" fmla="*/ 0 w 5217023"/>
              <a:gd name="connsiteY26" fmla="*/ 3802912 h 3994777"/>
              <a:gd name="connsiteX27" fmla="*/ 36975 w 5217023"/>
              <a:gd name="connsiteY27" fmla="*/ 3815954 h 3994777"/>
              <a:gd name="connsiteX28" fmla="*/ 561628 w 5217023"/>
              <a:gd name="connsiteY28" fmla="*/ 3912655 h 3994777"/>
              <a:gd name="connsiteX29" fmla="*/ 1683086 w 5217023"/>
              <a:gd name="connsiteY29" fmla="*/ 3844334 h 3994777"/>
              <a:gd name="connsiteX30" fmla="*/ 1806023 w 5217023"/>
              <a:gd name="connsiteY30" fmla="*/ 3820992 h 3994777"/>
              <a:gd name="connsiteX31" fmla="*/ 1921817 w 5217023"/>
              <a:gd name="connsiteY31" fmla="*/ 3795747 h 3994777"/>
              <a:gd name="connsiteX32" fmla="*/ 1243689 w 5217023"/>
              <a:gd name="connsiteY32" fmla="*/ 3846539 h 3994777"/>
              <a:gd name="connsiteX33" fmla="*/ 62875 w 5217023"/>
              <a:gd name="connsiteY33" fmla="*/ 3668143 h 3994777"/>
              <a:gd name="connsiteX34" fmla="*/ 0 w 5217023"/>
              <a:gd name="connsiteY34" fmla="*/ 3644185 h 3994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217023" h="3994777">
                <a:moveTo>
                  <a:pt x="1945461" y="3787398"/>
                </a:moveTo>
                <a:lnTo>
                  <a:pt x="1942113" y="3790053"/>
                </a:lnTo>
                <a:lnTo>
                  <a:pt x="1946982" y="3787990"/>
                </a:lnTo>
                <a:cubicBezTo>
                  <a:pt x="1946982" y="3787990"/>
                  <a:pt x="1946379" y="3787019"/>
                  <a:pt x="1945461" y="3787398"/>
                </a:cubicBezTo>
                <a:close/>
                <a:moveTo>
                  <a:pt x="0" y="0"/>
                </a:moveTo>
                <a:lnTo>
                  <a:pt x="5030958" y="0"/>
                </a:lnTo>
                <a:lnTo>
                  <a:pt x="5046198" y="153449"/>
                </a:lnTo>
                <a:cubicBezTo>
                  <a:pt x="5052189" y="240558"/>
                  <a:pt x="5055458" y="328007"/>
                  <a:pt x="5055729" y="415828"/>
                </a:cubicBezTo>
                <a:cubicBezTo>
                  <a:pt x="5057604" y="923672"/>
                  <a:pt x="4959210" y="1409054"/>
                  <a:pt x="4735242" y="1867130"/>
                </a:cubicBezTo>
                <a:cubicBezTo>
                  <a:pt x="4533284" y="2280198"/>
                  <a:pt x="4248921" y="2629330"/>
                  <a:pt x="3907395" y="2938441"/>
                </a:cubicBezTo>
                <a:cubicBezTo>
                  <a:pt x="3922498" y="2931535"/>
                  <a:pt x="3935859" y="2921330"/>
                  <a:pt x="3946497" y="2908567"/>
                </a:cubicBezTo>
                <a:cubicBezTo>
                  <a:pt x="4193494" y="2700987"/>
                  <a:pt x="4408756" y="2458364"/>
                  <a:pt x="4585421" y="2188401"/>
                </a:cubicBezTo>
                <a:cubicBezTo>
                  <a:pt x="4967641" y="1608533"/>
                  <a:pt x="5169304" y="975361"/>
                  <a:pt x="5142585" y="276891"/>
                </a:cubicBezTo>
                <a:cubicBezTo>
                  <a:pt x="5139764" y="194215"/>
                  <a:pt x="5132824" y="111888"/>
                  <a:pt x="5121833" y="30208"/>
                </a:cubicBezTo>
                <a:lnTo>
                  <a:pt x="5116229" y="0"/>
                </a:lnTo>
                <a:lnTo>
                  <a:pt x="5184724" y="0"/>
                </a:lnTo>
                <a:lnTo>
                  <a:pt x="5196265" y="66113"/>
                </a:lnTo>
                <a:cubicBezTo>
                  <a:pt x="5249921" y="496647"/>
                  <a:pt x="5197997" y="931171"/>
                  <a:pt x="5058603" y="1368242"/>
                </a:cubicBezTo>
                <a:cubicBezTo>
                  <a:pt x="4872414" y="1953929"/>
                  <a:pt x="4544298" y="2451351"/>
                  <a:pt x="4096624" y="2870829"/>
                </a:cubicBezTo>
                <a:cubicBezTo>
                  <a:pt x="4012832" y="2949426"/>
                  <a:pt x="3924415" y="3022439"/>
                  <a:pt x="3833203" y="3092190"/>
                </a:cubicBezTo>
                <a:cubicBezTo>
                  <a:pt x="3741992" y="3161943"/>
                  <a:pt x="3648667" y="3225510"/>
                  <a:pt x="3536509" y="3297128"/>
                </a:cubicBezTo>
                <a:cubicBezTo>
                  <a:pt x="3427215" y="3372735"/>
                  <a:pt x="3288598" y="3430233"/>
                  <a:pt x="3148966" y="3485478"/>
                </a:cubicBezTo>
                <a:cubicBezTo>
                  <a:pt x="2729930" y="3651299"/>
                  <a:pt x="2302194" y="3788890"/>
                  <a:pt x="1860557" y="3880910"/>
                </a:cubicBezTo>
                <a:cubicBezTo>
                  <a:pt x="1435974" y="3969444"/>
                  <a:pt x="1008052" y="4017957"/>
                  <a:pt x="573715" y="3983764"/>
                </a:cubicBezTo>
                <a:cubicBezTo>
                  <a:pt x="415134" y="3971300"/>
                  <a:pt x="259585" y="3947743"/>
                  <a:pt x="108410" y="3908816"/>
                </a:cubicBezTo>
                <a:lnTo>
                  <a:pt x="0" y="3876793"/>
                </a:lnTo>
                <a:lnTo>
                  <a:pt x="0" y="3802912"/>
                </a:lnTo>
                <a:lnTo>
                  <a:pt x="36975" y="3815954"/>
                </a:lnTo>
                <a:cubicBezTo>
                  <a:pt x="206404" y="3867475"/>
                  <a:pt x="382020" y="3897326"/>
                  <a:pt x="561628" y="3912655"/>
                </a:cubicBezTo>
                <a:cubicBezTo>
                  <a:pt x="938583" y="3944832"/>
                  <a:pt x="1311814" y="3910697"/>
                  <a:pt x="1683086" y="3844334"/>
                </a:cubicBezTo>
                <a:cubicBezTo>
                  <a:pt x="1724123" y="3837151"/>
                  <a:pt x="1765097" y="3829374"/>
                  <a:pt x="1806023" y="3820992"/>
                </a:cubicBezTo>
                <a:cubicBezTo>
                  <a:pt x="1844740" y="3813079"/>
                  <a:pt x="1883218" y="3804161"/>
                  <a:pt x="1921817" y="3795747"/>
                </a:cubicBezTo>
                <a:cubicBezTo>
                  <a:pt x="1697011" y="3826435"/>
                  <a:pt x="1470551" y="3843387"/>
                  <a:pt x="1243689" y="3846539"/>
                </a:cubicBezTo>
                <a:cubicBezTo>
                  <a:pt x="839058" y="3849054"/>
                  <a:pt x="443424" y="3800206"/>
                  <a:pt x="62875" y="3668143"/>
                </a:cubicBezTo>
                <a:lnTo>
                  <a:pt x="0" y="364418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4CA0F0-3ADA-26E5-F291-F6D4769E68EE}"/>
              </a:ext>
            </a:extLst>
          </p:cNvPr>
          <p:cNvSpPr txBox="1"/>
          <p:nvPr/>
        </p:nvSpPr>
        <p:spPr>
          <a:xfrm>
            <a:off x="374351" y="672480"/>
            <a:ext cx="3313933" cy="202722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7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Software Stack:</a:t>
            </a:r>
          </a:p>
        </p:txBody>
      </p:sp>
      <p:graphicFrame>
        <p:nvGraphicFramePr>
          <p:cNvPr id="7" name="TextBox 2">
            <a:extLst>
              <a:ext uri="{FF2B5EF4-FFF2-40B4-BE49-F238E27FC236}">
                <a16:creationId xmlns:a16="http://schemas.microsoft.com/office/drawing/2014/main" id="{2B58CF1B-BC7B-94E7-6C92-FA8C0B9A8F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8333689"/>
              </p:ext>
            </p:extLst>
          </p:nvPr>
        </p:nvGraphicFramePr>
        <p:xfrm>
          <a:off x="4157004" y="541606"/>
          <a:ext cx="4358346" cy="5678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199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500" dirty="0"/>
              <a:t>Methodology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533E14B-32F2-7D30-783A-8A69815C38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1531098"/>
              </p:ext>
            </p:extLst>
          </p:nvPr>
        </p:nvGraphicFramePr>
        <p:xfrm>
          <a:off x="301752" y="1271016"/>
          <a:ext cx="8522208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F515849-3C71-2A42-4796-63FFCC588D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1271016"/>
            <a:ext cx="2448267" cy="413442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8656" y="0"/>
            <a:ext cx="8375586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5196" y="0"/>
            <a:ext cx="836676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76" y="548640"/>
            <a:ext cx="7626096" cy="1179576"/>
          </a:xfrm>
        </p:spPr>
        <p:txBody>
          <a:bodyPr>
            <a:normAutofit/>
          </a:bodyPr>
          <a:lstStyle/>
          <a:p>
            <a:r>
              <a:rPr sz="3500" dirty="0"/>
              <a:t>Working of </a:t>
            </a:r>
            <a:r>
              <a:rPr lang="en-IN" sz="3500" dirty="0"/>
              <a:t>AgriBot</a:t>
            </a:r>
            <a:endParaRPr sz="350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125" y="758952"/>
            <a:ext cx="96012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676" y="2481943"/>
            <a:ext cx="7626096" cy="3695020"/>
          </a:xfrm>
        </p:spPr>
        <p:txBody>
          <a:bodyPr>
            <a:normAutofit/>
          </a:bodyPr>
          <a:lstStyle/>
          <a:p>
            <a:r>
              <a:rPr lang="en-US" sz="1900" dirty="0"/>
              <a:t>Moves through the crop fields(Present only for Brinjal and Tomato).</a:t>
            </a:r>
          </a:p>
          <a:p>
            <a:r>
              <a:rPr lang="en-US" sz="1900" dirty="0"/>
              <a:t>Captures images and environmental data.</a:t>
            </a:r>
          </a:p>
          <a:p>
            <a:r>
              <a:rPr lang="en-US" sz="1900" dirty="0"/>
              <a:t>Uses AI for real-time disease identification.</a:t>
            </a:r>
          </a:p>
          <a:p>
            <a:r>
              <a:rPr lang="en-US" sz="1900" dirty="0"/>
              <a:t>Displays results on an interface.</a:t>
            </a:r>
          </a:p>
          <a:p>
            <a:r>
              <a:rPr lang="en-US" sz="1900" dirty="0"/>
              <a:t>Enables timely action to prevent crop loss.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325369"/>
            <a:ext cx="3276451" cy="1956841"/>
          </a:xfrm>
        </p:spPr>
        <p:txBody>
          <a:bodyPr anchor="b">
            <a:normAutofit/>
          </a:bodyPr>
          <a:lstStyle/>
          <a:p>
            <a:r>
              <a:rPr lang="en-IN" sz="4700"/>
              <a:t>Expected Outcomes</a:t>
            </a:r>
          </a:p>
        </p:txBody>
      </p:sp>
      <p:sp>
        <p:nvSpPr>
          <p:cNvPr id="104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onnsiteX0" fmla="*/ 0 w 2606040"/>
              <a:gd name="connsiteY0" fmla="*/ 0 h 18288"/>
              <a:gd name="connsiteX1" fmla="*/ 625450 w 2606040"/>
              <a:gd name="connsiteY1" fmla="*/ 0 h 18288"/>
              <a:gd name="connsiteX2" fmla="*/ 1224839 w 2606040"/>
              <a:gd name="connsiteY2" fmla="*/ 0 h 18288"/>
              <a:gd name="connsiteX3" fmla="*/ 1824228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02409 w 2606040"/>
              <a:gd name="connsiteY6" fmla="*/ 18288 h 18288"/>
              <a:gd name="connsiteX7" fmla="*/ 1276960 w 2606040"/>
              <a:gd name="connsiteY7" fmla="*/ 18288 h 18288"/>
              <a:gd name="connsiteX8" fmla="*/ 67757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462" y="4771"/>
                  <a:pt x="2606793" y="12323"/>
                  <a:pt x="2606040" y="18288"/>
                </a:cubicBezTo>
                <a:cubicBezTo>
                  <a:pt x="2256758" y="31410"/>
                  <a:pt x="2173673" y="-12878"/>
                  <a:pt x="1902409" y="18288"/>
                </a:cubicBezTo>
                <a:cubicBezTo>
                  <a:pt x="1631145" y="49454"/>
                  <a:pt x="1461378" y="5466"/>
                  <a:pt x="1276960" y="18288"/>
                </a:cubicBezTo>
                <a:cubicBezTo>
                  <a:pt x="1092542" y="31110"/>
                  <a:pt x="890442" y="13213"/>
                  <a:pt x="677570" y="18288"/>
                </a:cubicBezTo>
                <a:cubicBezTo>
                  <a:pt x="464698" y="23364"/>
                  <a:pt x="187648" y="35837"/>
                  <a:pt x="0" y="18288"/>
                </a:cubicBezTo>
                <a:cubicBezTo>
                  <a:pt x="841" y="12879"/>
                  <a:pt x="-726" y="3977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5426" y="8857"/>
                  <a:pt x="2606544" y="13619"/>
                  <a:pt x="2606040" y="18288"/>
                </a:cubicBezTo>
                <a:cubicBezTo>
                  <a:pt x="2393024" y="2241"/>
                  <a:pt x="2191161" y="39259"/>
                  <a:pt x="1980590" y="18288"/>
                </a:cubicBezTo>
                <a:cubicBezTo>
                  <a:pt x="1770019" y="-2683"/>
                  <a:pt x="1476440" y="36114"/>
                  <a:pt x="1276960" y="18288"/>
                </a:cubicBezTo>
                <a:cubicBezTo>
                  <a:pt x="1077480" y="463"/>
                  <a:pt x="880988" y="42125"/>
                  <a:pt x="651510" y="18288"/>
                </a:cubicBezTo>
                <a:cubicBezTo>
                  <a:pt x="422032" y="-5549"/>
                  <a:pt x="130744" y="-1947"/>
                  <a:pt x="0" y="18288"/>
                </a:cubicBezTo>
                <a:cubicBezTo>
                  <a:pt x="-487" y="10816"/>
                  <a:pt x="-839" y="60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872899"/>
            <a:ext cx="3182691" cy="332066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900" dirty="0"/>
              <a:t>Early and accurate crop disease identification.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Real-time health monitoring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Reduced yield loss.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Automated surveillance (no manual effort).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Easy-to-use interface for farmers.</a:t>
            </a:r>
          </a:p>
          <a:p>
            <a:pPr>
              <a:lnSpc>
                <a:spcPct val="90000"/>
              </a:lnSpc>
            </a:pPr>
            <a:r>
              <a:rPr lang="en-US" sz="1900" dirty="0"/>
              <a:t>Scalable to other crops and large farms.</a:t>
            </a:r>
          </a:p>
        </p:txBody>
      </p:sp>
      <p:pic>
        <p:nvPicPr>
          <p:cNvPr id="1026" name="Picture 2" descr="Tomato Plant Images - Free Download on Freepik">
            <a:extLst>
              <a:ext uri="{FF2B5EF4-FFF2-40B4-BE49-F238E27FC236}">
                <a16:creationId xmlns:a16="http://schemas.microsoft.com/office/drawing/2014/main" id="{53C1D5D4-AC82-5FEE-4695-ABB2000B7C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9" r="33234" b="1"/>
          <a:stretch>
            <a:fillRect/>
          </a:stretch>
        </p:blipFill>
        <p:spPr bwMode="auto"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423</Words>
  <Application>Microsoft Office PowerPoint</Application>
  <PresentationFormat>On-screen Show (4:3)</PresentationFormat>
  <Paragraphs>69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AgriBot AI-Powered Crop surveillance and Disease identification system</vt:lpstr>
      <vt:lpstr>Problem Statement</vt:lpstr>
      <vt:lpstr>Why Agriculture Matters</vt:lpstr>
      <vt:lpstr>Objective:</vt:lpstr>
      <vt:lpstr>Hardware Stack:</vt:lpstr>
      <vt:lpstr>PowerPoint Presentation</vt:lpstr>
      <vt:lpstr>Methodology</vt:lpstr>
      <vt:lpstr>Working of AgriBot</vt:lpstr>
      <vt:lpstr>Expected Outcomes</vt:lpstr>
      <vt:lpstr>Future Scope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Dharani Chaparapu</dc:creator>
  <cp:keywords/>
  <dc:description>generated using python-pptx</dc:description>
  <cp:lastModifiedBy>Dharani Chaparapu</cp:lastModifiedBy>
  <cp:revision>4</cp:revision>
  <dcterms:created xsi:type="dcterms:W3CDTF">2013-01-27T09:14:16Z</dcterms:created>
  <dcterms:modified xsi:type="dcterms:W3CDTF">2025-05-31T04:08:59Z</dcterms:modified>
  <cp:category/>
</cp:coreProperties>
</file>

<file path=docProps/thumbnail.jpeg>
</file>